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4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notesSlides/notesSlide11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notesSlides/notesSlide12.xml" ContentType="application/vnd.openxmlformats-officedocument.presentationml.notesSlide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31" r:id="rId1"/>
  </p:sldMasterIdLst>
  <p:notesMasterIdLst>
    <p:notesMasterId r:id="rId31"/>
  </p:notesMasterIdLst>
  <p:sldIdLst>
    <p:sldId id="256" r:id="rId2"/>
    <p:sldId id="292" r:id="rId3"/>
    <p:sldId id="297" r:id="rId4"/>
    <p:sldId id="296" r:id="rId5"/>
    <p:sldId id="289" r:id="rId6"/>
    <p:sldId id="277" r:id="rId7"/>
    <p:sldId id="293" r:id="rId8"/>
    <p:sldId id="271" r:id="rId9"/>
    <p:sldId id="273" r:id="rId10"/>
    <p:sldId id="272" r:id="rId11"/>
    <p:sldId id="274" r:id="rId12"/>
    <p:sldId id="294" r:id="rId13"/>
    <p:sldId id="275" r:id="rId14"/>
    <p:sldId id="276" r:id="rId15"/>
    <p:sldId id="290" r:id="rId16"/>
    <p:sldId id="263" r:id="rId17"/>
    <p:sldId id="283" r:id="rId18"/>
    <p:sldId id="259" r:id="rId19"/>
    <p:sldId id="264" r:id="rId20"/>
    <p:sldId id="262" r:id="rId21"/>
    <p:sldId id="260" r:id="rId22"/>
    <p:sldId id="285" r:id="rId23"/>
    <p:sldId id="265" r:id="rId24"/>
    <p:sldId id="287" r:id="rId25"/>
    <p:sldId id="286" r:id="rId26"/>
    <p:sldId id="266" r:id="rId27"/>
    <p:sldId id="270" r:id="rId28"/>
    <p:sldId id="299" r:id="rId29"/>
    <p:sldId id="278" r:id="rId30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E83AD"/>
    <a:srgbClr val="548235"/>
    <a:srgbClr val="EE8350"/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08" autoAdjust="0"/>
    <p:restoredTop sz="87535" autoAdjust="0"/>
  </p:normalViewPr>
  <p:slideViewPr>
    <p:cSldViewPr snapToGrid="0">
      <p:cViewPr varScale="1">
        <p:scale>
          <a:sx n="78" d="100"/>
          <a:sy n="78" d="100"/>
        </p:scale>
        <p:origin x="132" y="93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\\fs.norrie.inf.ethz.ch\heydern\master-thesis-nina\User%20Study\Results\result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\\fs.norrie.inf.ethz.ch\heydern\master-thesis-nina\User%20Study\Results\results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\\fs.norrie.inf.ethz.ch\heydern\master-thesis-nina\User%20Study\Results\results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\\fs.norrie.inf.ethz.ch\heydern\master-thesis-nina\User%20Study\Results\results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\\fs.norrie.inf.ethz.ch\heydern\master-thesis-nina\User%20Study\Results\results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\\fs.norrie.inf.ethz.ch\heydern\master-thesis-nina\User%20Study\Results\results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\\fs.norrie.inf.ethz.ch\heydern\master-thesis-nina\User%20Study\Results\results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\\fs.norrie.inf.ethz.ch\heydern\master-thesis-nina\User%20Study\Results\results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percentStacked"/>
        <c:varyColors val="0"/>
        <c:ser>
          <c:idx val="4"/>
          <c:order val="0"/>
          <c:tx>
            <c:strRef>
              <c:f>General!$D$36</c:f>
              <c:strCache>
                <c:ptCount val="1"/>
                <c:pt idx="0">
                  <c:v>1</c:v>
                </c:pt>
              </c:strCache>
            </c:strRef>
          </c:tx>
          <c:spPr>
            <a:gradFill flip="none" rotWithShape="1">
              <a:gsLst>
                <a:gs pos="0">
                  <a:srgbClr val="C00000">
                    <a:shade val="30000"/>
                    <a:satMod val="115000"/>
                  </a:srgbClr>
                </a:gs>
                <a:gs pos="50000">
                  <a:srgbClr val="C00000">
                    <a:shade val="67500"/>
                    <a:satMod val="115000"/>
                  </a:srgbClr>
                </a:gs>
                <a:gs pos="100000">
                  <a:srgbClr val="C00000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l"/>
            </a:scene3d>
            <a:sp3d prstMaterial="plastic">
              <a:bevelT w="0" h="0"/>
            </a:sp3d>
          </c:spPr>
          <c:invertIfNegative val="0"/>
          <c:cat>
            <c:strRef>
              <c:f>General!$C$36:$C$37</c:f>
              <c:strCache>
                <c:ptCount val="2"/>
                <c:pt idx="0">
                  <c:v>Web development</c:v>
                </c:pt>
                <c:pt idx="1">
                  <c:v>JavaScript</c:v>
                </c:pt>
              </c:strCache>
            </c:strRef>
          </c:cat>
          <c:val>
            <c:numRef>
              <c:f>(General!$D$37,General!$J$37)</c:f>
              <c:numCache>
                <c:formatCode>General</c:formatCode>
                <c:ptCount val="2"/>
                <c:pt idx="0">
                  <c:v>0</c:v>
                </c:pt>
                <c:pt idx="1">
                  <c:v>0</c:v>
                </c:pt>
              </c:numCache>
            </c:numRef>
          </c:val>
        </c:ser>
        <c:ser>
          <c:idx val="3"/>
          <c:order val="1"/>
          <c:tx>
            <c:strRef>
              <c:f>General!$D$34</c:f>
              <c:strCache>
                <c:ptCount val="1"/>
                <c:pt idx="0">
                  <c:v>2</c:v>
                </c:pt>
              </c:strCache>
            </c:strRef>
          </c:tx>
          <c:spPr>
            <a:gradFill flip="none" rotWithShape="1">
              <a:gsLst>
                <a:gs pos="0">
                  <a:schemeClr val="accent2">
                    <a:lumMod val="60000"/>
                    <a:lumOff val="40000"/>
                    <a:shade val="30000"/>
                    <a:satMod val="115000"/>
                  </a:schemeClr>
                </a:gs>
                <a:gs pos="50000">
                  <a:schemeClr val="accent2">
                    <a:lumMod val="60000"/>
                    <a:lumOff val="40000"/>
                    <a:shade val="67500"/>
                    <a:satMod val="115000"/>
                  </a:schemeClr>
                </a:gs>
                <a:gs pos="100000">
                  <a:schemeClr val="accent2">
                    <a:lumMod val="60000"/>
                    <a:lumOff val="40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l"/>
            </a:scene3d>
            <a:sp3d prstMaterial="plastic">
              <a:bevelT w="0" h="0"/>
            </a:sp3d>
          </c:spPr>
          <c:invertIfNegative val="0"/>
          <c:dPt>
            <c:idx val="1"/>
            <c:invertIfNegative val="0"/>
            <c:bubble3D val="0"/>
            <c:spPr>
              <a:gradFill flip="none" rotWithShape="1">
                <a:gsLst>
                  <a:gs pos="0">
                    <a:srgbClr val="FF9900">
                      <a:shade val="30000"/>
                      <a:satMod val="115000"/>
                    </a:srgbClr>
                  </a:gs>
                  <a:gs pos="50000">
                    <a:srgbClr val="FF9900">
                      <a:shade val="67500"/>
                      <a:satMod val="115000"/>
                    </a:srgbClr>
                  </a:gs>
                  <a:gs pos="100000">
                    <a:srgbClr val="FF9900">
                      <a:shade val="100000"/>
                      <a:satMod val="115000"/>
                    </a:srgbClr>
                  </a:gs>
                </a:gsLst>
                <a:lin ang="16200000" scaled="1"/>
                <a:tileRect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l"/>
              </a:scene3d>
              <a:sp3d prstMaterial="plastic">
                <a:bevelT w="0" h="0"/>
              </a:sp3d>
            </c:spPr>
          </c:dPt>
          <c:cat>
            <c:strRef>
              <c:f>General!$C$36:$C$37</c:f>
              <c:strCache>
                <c:ptCount val="2"/>
                <c:pt idx="0">
                  <c:v>Web development</c:v>
                </c:pt>
                <c:pt idx="1">
                  <c:v>JavaScript</c:v>
                </c:pt>
              </c:strCache>
            </c:strRef>
          </c:cat>
          <c:val>
            <c:numRef>
              <c:f>(General!$D$35,General!$J$35)</c:f>
              <c:numCache>
                <c:formatCode>General</c:formatCode>
                <c:ptCount val="2"/>
                <c:pt idx="0">
                  <c:v>0</c:v>
                </c:pt>
                <c:pt idx="1">
                  <c:v>1</c:v>
                </c:pt>
              </c:numCache>
            </c:numRef>
          </c:val>
        </c:ser>
        <c:ser>
          <c:idx val="2"/>
          <c:order val="2"/>
          <c:tx>
            <c:strRef>
              <c:f>General!$D$32</c:f>
              <c:strCache>
                <c:ptCount val="1"/>
                <c:pt idx="0">
                  <c:v>3</c:v>
                </c:pt>
              </c:strCache>
            </c:strRef>
          </c:tx>
          <c:spPr>
            <a:gradFill flip="none" rotWithShape="1">
              <a:gsLst>
                <a:gs pos="0">
                  <a:schemeClr val="accent3">
                    <a:lumMod val="60000"/>
                    <a:lumOff val="40000"/>
                    <a:shade val="30000"/>
                    <a:satMod val="115000"/>
                  </a:schemeClr>
                </a:gs>
                <a:gs pos="50000">
                  <a:schemeClr val="accent3">
                    <a:lumMod val="60000"/>
                    <a:lumOff val="40000"/>
                    <a:shade val="67500"/>
                    <a:satMod val="115000"/>
                  </a:schemeClr>
                </a:gs>
                <a:gs pos="100000">
                  <a:schemeClr val="accent3">
                    <a:lumMod val="60000"/>
                    <a:lumOff val="40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l"/>
            </a:scene3d>
            <a:sp3d prstMaterial="plastic">
              <a:bevelT w="0" h="0"/>
            </a:sp3d>
          </c:spPr>
          <c:invertIfNegative val="0"/>
          <c:cat>
            <c:strRef>
              <c:f>General!$C$36:$C$37</c:f>
              <c:strCache>
                <c:ptCount val="2"/>
                <c:pt idx="0">
                  <c:v>Web development</c:v>
                </c:pt>
                <c:pt idx="1">
                  <c:v>JavaScript</c:v>
                </c:pt>
              </c:strCache>
            </c:strRef>
          </c:cat>
          <c:val>
            <c:numRef>
              <c:f>(General!$D$33,General!$J$33)</c:f>
              <c:numCache>
                <c:formatCode>General</c:formatCode>
                <c:ptCount val="2"/>
                <c:pt idx="0">
                  <c:v>5</c:v>
                </c:pt>
                <c:pt idx="1">
                  <c:v>5</c:v>
                </c:pt>
              </c:numCache>
            </c:numRef>
          </c:val>
        </c:ser>
        <c:ser>
          <c:idx val="1"/>
          <c:order val="3"/>
          <c:tx>
            <c:strRef>
              <c:f>General!$D$3</c:f>
              <c:strCache>
                <c:ptCount val="1"/>
                <c:pt idx="0">
                  <c:v>4</c:v>
                </c:pt>
              </c:strCache>
            </c:strRef>
          </c:tx>
          <c:spPr>
            <a:gradFill flip="none" rotWithShape="1">
              <a:gsLst>
                <a:gs pos="0">
                  <a:srgbClr val="92D050">
                    <a:shade val="30000"/>
                    <a:satMod val="115000"/>
                  </a:srgbClr>
                </a:gs>
                <a:gs pos="50000">
                  <a:srgbClr val="92D050">
                    <a:shade val="67500"/>
                    <a:satMod val="115000"/>
                  </a:srgbClr>
                </a:gs>
                <a:gs pos="100000">
                  <a:srgbClr val="92D050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l"/>
            </a:scene3d>
            <a:sp3d prstMaterial="plastic">
              <a:bevelT w="0" h="0"/>
            </a:sp3d>
          </c:spPr>
          <c:invertIfNegative val="0"/>
          <c:cat>
            <c:strRef>
              <c:f>General!$C$36:$C$37</c:f>
              <c:strCache>
                <c:ptCount val="2"/>
                <c:pt idx="0">
                  <c:v>Web development</c:v>
                </c:pt>
                <c:pt idx="1">
                  <c:v>JavaScript</c:v>
                </c:pt>
              </c:strCache>
            </c:strRef>
          </c:cat>
          <c:val>
            <c:numRef>
              <c:f>(General!$D$31,General!$J$31)</c:f>
              <c:numCache>
                <c:formatCode>General</c:formatCode>
                <c:ptCount val="2"/>
                <c:pt idx="0">
                  <c:v>3</c:v>
                </c:pt>
                <c:pt idx="1">
                  <c:v>3</c:v>
                </c:pt>
              </c:numCache>
            </c:numRef>
          </c:val>
        </c:ser>
        <c:ser>
          <c:idx val="0"/>
          <c:order val="4"/>
          <c:tx>
            <c:strRef>
              <c:f>General!$D$4</c:f>
              <c:strCache>
                <c:ptCount val="1"/>
                <c:pt idx="0">
                  <c:v>5</c:v>
                </c:pt>
              </c:strCache>
            </c:strRef>
          </c:tx>
          <c:spPr>
            <a:gradFill flip="none" rotWithShape="1">
              <a:gsLst>
                <a:gs pos="0">
                  <a:srgbClr val="548235">
                    <a:shade val="30000"/>
                    <a:satMod val="115000"/>
                  </a:srgbClr>
                </a:gs>
                <a:gs pos="50000">
                  <a:srgbClr val="548235">
                    <a:shade val="67500"/>
                    <a:satMod val="115000"/>
                  </a:srgbClr>
                </a:gs>
                <a:gs pos="100000">
                  <a:srgbClr val="548235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l"/>
            </a:scene3d>
            <a:sp3d prstMaterial="plastic">
              <a:bevelT w="0" h="0"/>
            </a:sp3d>
          </c:spPr>
          <c:invertIfNegative val="0"/>
          <c:cat>
            <c:strRef>
              <c:f>General!$C$36:$C$37</c:f>
              <c:strCache>
                <c:ptCount val="2"/>
                <c:pt idx="0">
                  <c:v>Web development</c:v>
                </c:pt>
                <c:pt idx="1">
                  <c:v>JavaScript</c:v>
                </c:pt>
              </c:strCache>
            </c:strRef>
          </c:cat>
          <c:val>
            <c:numRef>
              <c:f>(General!$D$29,General!$J$29)</c:f>
              <c:numCache>
                <c:formatCode>General</c:formatCode>
                <c:ptCount val="2"/>
                <c:pt idx="0">
                  <c:v>4</c:v>
                </c:pt>
                <c:pt idx="1">
                  <c:v>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412958976"/>
        <c:axId val="412959368"/>
      </c:barChart>
      <c:catAx>
        <c:axId val="41295897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412959368"/>
        <c:crosses val="autoZero"/>
        <c:auto val="1"/>
        <c:lblAlgn val="ctr"/>
        <c:lblOffset val="100"/>
        <c:noMultiLvlLbl val="0"/>
      </c:catAx>
      <c:valAx>
        <c:axId val="41295936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4129589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percentStacked"/>
        <c:varyColors val="0"/>
        <c:ser>
          <c:idx val="2"/>
          <c:order val="0"/>
          <c:tx>
            <c:strRef>
              <c:f>General!$M$5</c:f>
              <c:strCache>
                <c:ptCount val="1"/>
                <c:pt idx="0">
                  <c:v>Never</c:v>
                </c:pt>
              </c:strCache>
            </c:strRef>
          </c:tx>
          <c:spPr>
            <a:gradFill flip="none" rotWithShape="1">
              <a:gsLst>
                <a:gs pos="0">
                  <a:srgbClr val="C00000">
                    <a:shade val="30000"/>
                    <a:satMod val="115000"/>
                  </a:srgbClr>
                </a:gs>
                <a:gs pos="50000">
                  <a:srgbClr val="C00000">
                    <a:shade val="67500"/>
                    <a:satMod val="115000"/>
                  </a:srgbClr>
                </a:gs>
                <a:gs pos="100000">
                  <a:srgbClr val="C00000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l"/>
            </a:scene3d>
            <a:sp3d prstMaterial="plastic">
              <a:bevelT w="0" h="0"/>
            </a:sp3d>
          </c:spPr>
          <c:invertIfNegative val="0"/>
          <c:cat>
            <c:strRef>
              <c:f>General!$M$1:$P$1</c:f>
              <c:strCache>
                <c:ptCount val="4"/>
                <c:pt idx="0">
                  <c:v>Device Mode</c:v>
                </c:pt>
                <c:pt idx="1">
                  <c:v>JS console</c:v>
                </c:pt>
                <c:pt idx="2">
                  <c:v>JS debugging</c:v>
                </c:pt>
                <c:pt idx="3">
                  <c:v>HTML/CSS</c:v>
                </c:pt>
              </c:strCache>
            </c:strRef>
          </c:cat>
          <c:val>
            <c:numRef>
              <c:f>(General!$M$29,General!$N$29,General!$O$29,General!$P$29)</c:f>
              <c:numCache>
                <c:formatCode>General</c:formatCode>
                <c:ptCount val="4"/>
                <c:pt idx="0">
                  <c:v>3</c:v>
                </c:pt>
                <c:pt idx="1">
                  <c:v>2</c:v>
                </c:pt>
                <c:pt idx="2">
                  <c:v>3</c:v>
                </c:pt>
                <c:pt idx="3">
                  <c:v>0</c:v>
                </c:pt>
              </c:numCache>
            </c:numRef>
          </c:val>
        </c:ser>
        <c:ser>
          <c:idx val="1"/>
          <c:order val="1"/>
          <c:tx>
            <c:strRef>
              <c:f>General!$M$4</c:f>
              <c:strCache>
                <c:ptCount val="1"/>
                <c:pt idx="0">
                  <c:v>Sometimes</c:v>
                </c:pt>
              </c:strCache>
            </c:strRef>
          </c:tx>
          <c:spPr>
            <a:gradFill flip="none" rotWithShape="1">
              <a:gsLst>
                <a:gs pos="0">
                  <a:schemeClr val="accent3">
                    <a:lumMod val="60000"/>
                    <a:lumOff val="40000"/>
                    <a:shade val="30000"/>
                    <a:satMod val="115000"/>
                  </a:schemeClr>
                </a:gs>
                <a:gs pos="50000">
                  <a:schemeClr val="accent3">
                    <a:lumMod val="60000"/>
                    <a:lumOff val="40000"/>
                    <a:shade val="67500"/>
                    <a:satMod val="115000"/>
                  </a:schemeClr>
                </a:gs>
                <a:gs pos="100000">
                  <a:schemeClr val="accent3">
                    <a:lumMod val="60000"/>
                    <a:lumOff val="40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l"/>
            </a:scene3d>
            <a:sp3d prstMaterial="plastic">
              <a:bevelT w="0" h="0"/>
            </a:sp3d>
          </c:spPr>
          <c:invertIfNegative val="0"/>
          <c:cat>
            <c:strRef>
              <c:f>General!$M$1:$P$1</c:f>
              <c:strCache>
                <c:ptCount val="4"/>
                <c:pt idx="0">
                  <c:v>Device Mode</c:v>
                </c:pt>
                <c:pt idx="1">
                  <c:v>JS console</c:v>
                </c:pt>
                <c:pt idx="2">
                  <c:v>JS debugging</c:v>
                </c:pt>
                <c:pt idx="3">
                  <c:v>HTML/CSS</c:v>
                </c:pt>
              </c:strCache>
            </c:strRef>
          </c:cat>
          <c:val>
            <c:numRef>
              <c:f>(General!$M$27,General!$N$27,General!$O$27,General!$P$27)</c:f>
              <c:numCache>
                <c:formatCode>General</c:formatCode>
                <c:ptCount val="4"/>
                <c:pt idx="0">
                  <c:v>4</c:v>
                </c:pt>
                <c:pt idx="1">
                  <c:v>1</c:v>
                </c:pt>
                <c:pt idx="2">
                  <c:v>3</c:v>
                </c:pt>
                <c:pt idx="3">
                  <c:v>0</c:v>
                </c:pt>
              </c:numCache>
            </c:numRef>
          </c:val>
        </c:ser>
        <c:ser>
          <c:idx val="0"/>
          <c:order val="2"/>
          <c:tx>
            <c:strRef>
              <c:f>General!$M$2</c:f>
              <c:strCache>
                <c:ptCount val="1"/>
                <c:pt idx="0">
                  <c:v>Often</c:v>
                </c:pt>
              </c:strCache>
            </c:strRef>
          </c:tx>
          <c:spPr>
            <a:gradFill flip="none" rotWithShape="1">
              <a:gsLst>
                <a:gs pos="0">
                  <a:srgbClr val="548235">
                    <a:shade val="30000"/>
                    <a:satMod val="115000"/>
                  </a:srgbClr>
                </a:gs>
                <a:gs pos="50000">
                  <a:srgbClr val="548235">
                    <a:shade val="67500"/>
                    <a:satMod val="115000"/>
                  </a:srgbClr>
                </a:gs>
                <a:gs pos="100000">
                  <a:srgbClr val="548235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l"/>
            </a:scene3d>
            <a:sp3d prstMaterial="plastic">
              <a:bevelT w="0" h="0"/>
            </a:sp3d>
          </c:spPr>
          <c:invertIfNegative val="0"/>
          <c:cat>
            <c:strRef>
              <c:f>General!$M$1:$P$1</c:f>
              <c:strCache>
                <c:ptCount val="4"/>
                <c:pt idx="0">
                  <c:v>Device Mode</c:v>
                </c:pt>
                <c:pt idx="1">
                  <c:v>JS console</c:v>
                </c:pt>
                <c:pt idx="2">
                  <c:v>JS debugging</c:v>
                </c:pt>
                <c:pt idx="3">
                  <c:v>HTML/CSS</c:v>
                </c:pt>
              </c:strCache>
            </c:strRef>
          </c:cat>
          <c:val>
            <c:numRef>
              <c:f>(General!$M$25,General!$N$25,General!$O$25,General!$P$25)</c:f>
              <c:numCache>
                <c:formatCode>General</c:formatCode>
                <c:ptCount val="4"/>
                <c:pt idx="0">
                  <c:v>3</c:v>
                </c:pt>
                <c:pt idx="1">
                  <c:v>7</c:v>
                </c:pt>
                <c:pt idx="2">
                  <c:v>4</c:v>
                </c:pt>
                <c:pt idx="3">
                  <c:v>10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408922080"/>
        <c:axId val="408922472"/>
      </c:barChart>
      <c:catAx>
        <c:axId val="40892208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408922472"/>
        <c:crosses val="autoZero"/>
        <c:auto val="1"/>
        <c:lblAlgn val="ctr"/>
        <c:lblOffset val="100"/>
        <c:noMultiLvlLbl val="0"/>
      </c:catAx>
      <c:valAx>
        <c:axId val="408922472"/>
        <c:scaling>
          <c:orientation val="minMax"/>
          <c:max val="1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4089220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'xdc-bug-wo'!$G$8</c:f>
              <c:strCache>
                <c:ptCount val="1"/>
                <c:pt idx="0">
                  <c:v>Without</c:v>
                </c:pt>
              </c:strCache>
            </c:strRef>
          </c:tx>
          <c:spPr>
            <a:gradFill rotWithShape="1">
              <a:gsLst>
                <a:gs pos="0">
                  <a:schemeClr val="accent6">
                    <a:tint val="98000"/>
                    <a:lumMod val="114000"/>
                  </a:schemeClr>
                </a:gs>
                <a:gs pos="100000">
                  <a:schemeClr val="accent6">
                    <a:shade val="90000"/>
                    <a:lumMod val="84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l"/>
            </a:scene3d>
            <a:sp3d prstMaterial="plastic">
              <a:bevelT w="0" h="0"/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'xdc-bug-wo'!$F$8:$F$11</c:f>
              <c:strCache>
                <c:ptCount val="4"/>
                <c:pt idx="0">
                  <c:v>Easy</c:v>
                </c:pt>
                <c:pt idx="1">
                  <c:v>Efficient</c:v>
                </c:pt>
                <c:pt idx="2">
                  <c:v>Challenging</c:v>
                </c:pt>
                <c:pt idx="3">
                  <c:v>Well suited</c:v>
                </c:pt>
              </c:strCache>
            </c:strRef>
          </c:cat>
          <c:val>
            <c:numRef>
              <c:f>'xdyt-impl-wo'!$B$20:$E$20</c:f>
              <c:numCache>
                <c:formatCode>General</c:formatCode>
                <c:ptCount val="4"/>
                <c:pt idx="0">
                  <c:v>3</c:v>
                </c:pt>
                <c:pt idx="1">
                  <c:v>3</c:v>
                </c:pt>
                <c:pt idx="2">
                  <c:v>3</c:v>
                </c:pt>
                <c:pt idx="3">
                  <c:v>3.5</c:v>
                </c:pt>
              </c:numCache>
            </c:numRef>
          </c:val>
        </c:ser>
        <c:ser>
          <c:idx val="1"/>
          <c:order val="1"/>
          <c:tx>
            <c:strRef>
              <c:f>'xdc-bug-wo'!$G$9</c:f>
              <c:strCache>
                <c:ptCount val="1"/>
                <c:pt idx="0">
                  <c:v>With</c:v>
                </c:pt>
              </c:strCache>
            </c:strRef>
          </c:tx>
          <c:spPr>
            <a:gradFill rotWithShape="1">
              <a:gsLst>
                <a:gs pos="0">
                  <a:schemeClr val="accent5">
                    <a:tint val="98000"/>
                    <a:lumMod val="114000"/>
                  </a:schemeClr>
                </a:gs>
                <a:gs pos="100000">
                  <a:schemeClr val="accent5">
                    <a:shade val="90000"/>
                    <a:lumMod val="84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l"/>
            </a:scene3d>
            <a:sp3d prstMaterial="plastic">
              <a:bevelT w="0" h="0"/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'xdc-bug-wo'!$F$8:$F$11</c:f>
              <c:strCache>
                <c:ptCount val="4"/>
                <c:pt idx="0">
                  <c:v>Easy</c:v>
                </c:pt>
                <c:pt idx="1">
                  <c:v>Efficient</c:v>
                </c:pt>
                <c:pt idx="2">
                  <c:v>Challenging</c:v>
                </c:pt>
                <c:pt idx="3">
                  <c:v>Well suited</c:v>
                </c:pt>
              </c:strCache>
            </c:strRef>
          </c:cat>
          <c:val>
            <c:numRef>
              <c:f>'xdyt-impl-with'!$B$21:$E$21</c:f>
              <c:numCache>
                <c:formatCode>General</c:formatCode>
                <c:ptCount val="4"/>
                <c:pt idx="0">
                  <c:v>4.5</c:v>
                </c:pt>
                <c:pt idx="1">
                  <c:v>4.5</c:v>
                </c:pt>
                <c:pt idx="2">
                  <c:v>1.5</c:v>
                </c:pt>
                <c:pt idx="3">
                  <c:v>4.5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15"/>
        <c:overlap val="-20"/>
        <c:axId val="408923256"/>
        <c:axId val="414298320"/>
      </c:barChart>
      <c:catAx>
        <c:axId val="40892325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414298320"/>
        <c:crosses val="autoZero"/>
        <c:auto val="1"/>
        <c:lblAlgn val="ctr"/>
        <c:lblOffset val="100"/>
        <c:noMultiLvlLbl val="0"/>
      </c:catAx>
      <c:valAx>
        <c:axId val="414298320"/>
        <c:scaling>
          <c:orientation val="minMax"/>
          <c:max val="5"/>
          <c:min val="1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408923256"/>
        <c:crosses val="autoZero"/>
        <c:crossBetween val="between"/>
        <c:majorUnit val="1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'xdyt-bug-with'!$N$22</c:f>
              <c:strCache>
                <c:ptCount val="1"/>
                <c:pt idx="0">
                  <c:v>Strongly Disagree</c:v>
                </c:pt>
              </c:strCache>
            </c:strRef>
          </c:tx>
          <c:spPr>
            <a:gradFill flip="none" rotWithShape="1">
              <a:gsLst>
                <a:gs pos="0">
                  <a:srgbClr val="C00000">
                    <a:shade val="30000"/>
                    <a:satMod val="115000"/>
                  </a:srgbClr>
                </a:gs>
                <a:gs pos="50000">
                  <a:srgbClr val="C00000">
                    <a:shade val="67500"/>
                    <a:satMod val="115000"/>
                  </a:srgbClr>
                </a:gs>
                <a:gs pos="100000">
                  <a:srgbClr val="C00000">
                    <a:shade val="100000"/>
                    <a:satMod val="115000"/>
                  </a:srgbClr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l"/>
            </a:scene3d>
            <a:sp3d prstMaterial="plastic">
              <a:bevelT w="0" h="0"/>
            </a:sp3d>
          </c:spPr>
          <c:invertIfNegative val="0"/>
          <c:cat>
            <c:strRef>
              <c:f>'xdyt-bug-with'!$F$1:$K$1</c:f>
              <c:strCache>
                <c:ptCount val="6"/>
                <c:pt idx="0">
                  <c:v>Device emulation</c:v>
                </c:pt>
                <c:pt idx="1">
                  <c:v>Connecting real devices</c:v>
                </c:pt>
                <c:pt idx="2">
                  <c:v>Connection features</c:v>
                </c:pt>
                <c:pt idx="3">
                  <c:v>JS console</c:v>
                </c:pt>
                <c:pt idx="4">
                  <c:v>Function debugging</c:v>
                </c:pt>
                <c:pt idx="5">
                  <c:v>CSS Editor</c:v>
                </c:pt>
              </c:strCache>
            </c:strRef>
          </c:cat>
          <c:val>
            <c:numRef>
              <c:f>'xdyt-impl-with'!$O$16:$T$16</c:f>
              <c:numCache>
                <c:formatCode>General</c:formatCode>
                <c:ptCount val="6"/>
              </c:numCache>
            </c:numRef>
          </c:val>
        </c:ser>
        <c:ser>
          <c:idx val="1"/>
          <c:order val="1"/>
          <c:tx>
            <c:strRef>
              <c:f>'xdyt-bug-with'!$N$23</c:f>
              <c:strCache>
                <c:ptCount val="1"/>
                <c:pt idx="0">
                  <c:v>Disagree</c:v>
                </c:pt>
              </c:strCache>
            </c:strRef>
          </c:tx>
          <c:spPr>
            <a:gradFill flip="none" rotWithShape="1">
              <a:gsLst>
                <a:gs pos="0">
                  <a:srgbClr val="FF9900">
                    <a:shade val="30000"/>
                    <a:satMod val="115000"/>
                  </a:srgbClr>
                </a:gs>
                <a:gs pos="50000">
                  <a:srgbClr val="FF9900">
                    <a:shade val="67500"/>
                    <a:satMod val="115000"/>
                  </a:srgbClr>
                </a:gs>
                <a:gs pos="100000">
                  <a:srgbClr val="FF9900">
                    <a:shade val="100000"/>
                    <a:satMod val="115000"/>
                  </a:srgbClr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l"/>
            </a:scene3d>
            <a:sp3d prstMaterial="plastic">
              <a:bevelT w="0" h="0"/>
            </a:sp3d>
          </c:spPr>
          <c:invertIfNegative val="0"/>
          <c:cat>
            <c:strRef>
              <c:f>'xdyt-bug-with'!$F$1:$K$1</c:f>
              <c:strCache>
                <c:ptCount val="6"/>
                <c:pt idx="0">
                  <c:v>Device emulation</c:v>
                </c:pt>
                <c:pt idx="1">
                  <c:v>Connecting real devices</c:v>
                </c:pt>
                <c:pt idx="2">
                  <c:v>Connection features</c:v>
                </c:pt>
                <c:pt idx="3">
                  <c:v>JS console</c:v>
                </c:pt>
                <c:pt idx="4">
                  <c:v>Function debugging</c:v>
                </c:pt>
                <c:pt idx="5">
                  <c:v>CSS Editor</c:v>
                </c:pt>
              </c:strCache>
            </c:strRef>
          </c:cat>
          <c:val>
            <c:numRef>
              <c:f>'xdyt-impl-with'!$O$17:$T$17</c:f>
              <c:numCache>
                <c:formatCode>General</c:formatCode>
                <c:ptCount val="6"/>
              </c:numCache>
            </c:numRef>
          </c:val>
        </c:ser>
        <c:ser>
          <c:idx val="2"/>
          <c:order val="2"/>
          <c:tx>
            <c:strRef>
              <c:f>'xdyt-bug-with'!$N$24</c:f>
              <c:strCache>
                <c:ptCount val="1"/>
                <c:pt idx="0">
                  <c:v>Neutral</c:v>
                </c:pt>
              </c:strCache>
            </c:strRef>
          </c:tx>
          <c:spPr>
            <a:gradFill flip="none" rotWithShape="1">
              <a:gsLst>
                <a:gs pos="0">
                  <a:schemeClr val="accent3">
                    <a:lumMod val="60000"/>
                    <a:lumOff val="40000"/>
                    <a:shade val="30000"/>
                    <a:satMod val="115000"/>
                  </a:schemeClr>
                </a:gs>
                <a:gs pos="50000">
                  <a:schemeClr val="accent3">
                    <a:lumMod val="60000"/>
                    <a:lumOff val="40000"/>
                    <a:shade val="67500"/>
                    <a:satMod val="115000"/>
                  </a:schemeClr>
                </a:gs>
                <a:gs pos="100000">
                  <a:schemeClr val="accent3">
                    <a:lumMod val="60000"/>
                    <a:lumOff val="40000"/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l"/>
            </a:scene3d>
            <a:sp3d prstMaterial="plastic">
              <a:bevelT w="0" h="0"/>
            </a:sp3d>
          </c:spPr>
          <c:invertIfNegative val="0"/>
          <c:cat>
            <c:strRef>
              <c:f>'xdyt-bug-with'!$F$1:$K$1</c:f>
              <c:strCache>
                <c:ptCount val="6"/>
                <c:pt idx="0">
                  <c:v>Device emulation</c:v>
                </c:pt>
                <c:pt idx="1">
                  <c:v>Connecting real devices</c:v>
                </c:pt>
                <c:pt idx="2">
                  <c:v>Connection features</c:v>
                </c:pt>
                <c:pt idx="3">
                  <c:v>JS console</c:v>
                </c:pt>
                <c:pt idx="4">
                  <c:v>Function debugging</c:v>
                </c:pt>
                <c:pt idx="5">
                  <c:v>CSS Editor</c:v>
                </c:pt>
              </c:strCache>
            </c:strRef>
          </c:cat>
          <c:val>
            <c:numRef>
              <c:f>'xdyt-impl-with'!$O$18:$T$18</c:f>
              <c:numCache>
                <c:formatCode>General</c:formatCode>
                <c:ptCount val="6"/>
                <c:pt idx="1">
                  <c:v>1</c:v>
                </c:pt>
                <c:pt idx="3">
                  <c:v>1</c:v>
                </c:pt>
              </c:numCache>
            </c:numRef>
          </c:val>
        </c:ser>
        <c:ser>
          <c:idx val="3"/>
          <c:order val="3"/>
          <c:tx>
            <c:strRef>
              <c:f>'xdyt-bug-with'!$N$25</c:f>
              <c:strCache>
                <c:ptCount val="1"/>
                <c:pt idx="0">
                  <c:v>Agree</c:v>
                </c:pt>
              </c:strCache>
            </c:strRef>
          </c:tx>
          <c:spPr>
            <a:gradFill flip="none" rotWithShape="1">
              <a:gsLst>
                <a:gs pos="0">
                  <a:srgbClr val="92D050">
                    <a:shade val="30000"/>
                    <a:satMod val="115000"/>
                  </a:srgbClr>
                </a:gs>
                <a:gs pos="50000">
                  <a:srgbClr val="92D050">
                    <a:shade val="67500"/>
                    <a:satMod val="115000"/>
                  </a:srgbClr>
                </a:gs>
                <a:gs pos="100000">
                  <a:srgbClr val="92D050">
                    <a:shade val="100000"/>
                    <a:satMod val="115000"/>
                  </a:srgbClr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l"/>
            </a:scene3d>
            <a:sp3d prstMaterial="plastic">
              <a:bevelT w="0" h="0"/>
            </a:sp3d>
          </c:spPr>
          <c:invertIfNegative val="0"/>
          <c:cat>
            <c:strRef>
              <c:f>'xdyt-bug-with'!$F$1:$K$1</c:f>
              <c:strCache>
                <c:ptCount val="6"/>
                <c:pt idx="0">
                  <c:v>Device emulation</c:v>
                </c:pt>
                <c:pt idx="1">
                  <c:v>Connecting real devices</c:v>
                </c:pt>
                <c:pt idx="2">
                  <c:v>Connection features</c:v>
                </c:pt>
                <c:pt idx="3">
                  <c:v>JS console</c:v>
                </c:pt>
                <c:pt idx="4">
                  <c:v>Function debugging</c:v>
                </c:pt>
                <c:pt idx="5">
                  <c:v>CSS Editor</c:v>
                </c:pt>
              </c:strCache>
            </c:strRef>
          </c:cat>
          <c:val>
            <c:numRef>
              <c:f>'xdyt-impl-with'!$O$19:$T$19</c:f>
              <c:numCache>
                <c:formatCode>General</c:formatCode>
                <c:ptCount val="6"/>
                <c:pt idx="0">
                  <c:v>1</c:v>
                </c:pt>
                <c:pt idx="2">
                  <c:v>2</c:v>
                </c:pt>
              </c:numCache>
            </c:numRef>
          </c:val>
        </c:ser>
        <c:ser>
          <c:idx val="4"/>
          <c:order val="4"/>
          <c:tx>
            <c:strRef>
              <c:f>'xdyt-impl-with'!$N$20</c:f>
              <c:strCache>
                <c:ptCount val="1"/>
                <c:pt idx="0">
                  <c:v>Strongly Agree</c:v>
                </c:pt>
              </c:strCache>
            </c:strRef>
          </c:tx>
          <c:spPr>
            <a:gradFill flip="none" rotWithShape="1">
              <a:gsLst>
                <a:gs pos="0">
                  <a:srgbClr val="548235">
                    <a:shade val="30000"/>
                    <a:satMod val="115000"/>
                  </a:srgbClr>
                </a:gs>
                <a:gs pos="50000">
                  <a:srgbClr val="548235">
                    <a:shade val="67500"/>
                    <a:satMod val="115000"/>
                  </a:srgbClr>
                </a:gs>
                <a:gs pos="100000">
                  <a:srgbClr val="548235">
                    <a:shade val="100000"/>
                    <a:satMod val="115000"/>
                  </a:srgbClr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l"/>
            </a:scene3d>
            <a:sp3d prstMaterial="plastic">
              <a:bevelT w="0" h="0"/>
            </a:sp3d>
          </c:spPr>
          <c:invertIfNegative val="0"/>
          <c:cat>
            <c:strRef>
              <c:f>'xdyt-bug-with'!$F$1:$K$1</c:f>
              <c:strCache>
                <c:ptCount val="6"/>
                <c:pt idx="0">
                  <c:v>Device emulation</c:v>
                </c:pt>
                <c:pt idx="1">
                  <c:v>Connecting real devices</c:v>
                </c:pt>
                <c:pt idx="2">
                  <c:v>Connection features</c:v>
                </c:pt>
                <c:pt idx="3">
                  <c:v>JS console</c:v>
                </c:pt>
                <c:pt idx="4">
                  <c:v>Function debugging</c:v>
                </c:pt>
                <c:pt idx="5">
                  <c:v>CSS Editor</c:v>
                </c:pt>
              </c:strCache>
            </c:strRef>
          </c:cat>
          <c:val>
            <c:numRef>
              <c:f>'xdyt-impl-with'!$O$20:$T$20</c:f>
              <c:numCache>
                <c:formatCode>General</c:formatCode>
                <c:ptCount val="6"/>
                <c:pt idx="0">
                  <c:v>5</c:v>
                </c:pt>
                <c:pt idx="2">
                  <c:v>4</c:v>
                </c:pt>
                <c:pt idx="3">
                  <c:v>4</c:v>
                </c:pt>
                <c:pt idx="4">
                  <c:v>3</c:v>
                </c:pt>
                <c:pt idx="5">
                  <c:v>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414299104"/>
        <c:axId val="414299496"/>
      </c:barChart>
      <c:catAx>
        <c:axId val="4142991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414299496"/>
        <c:crosses val="autoZero"/>
        <c:auto val="1"/>
        <c:lblAlgn val="ctr"/>
        <c:lblOffset val="100"/>
        <c:noMultiLvlLbl val="0"/>
      </c:catAx>
      <c:valAx>
        <c:axId val="414299496"/>
        <c:scaling>
          <c:orientation val="minMax"/>
          <c:max val="6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41429910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gradFill flip="none" rotWithShape="1">
                <a:gsLst>
                  <a:gs pos="0">
                    <a:srgbClr val="C00000">
                      <a:shade val="30000"/>
                      <a:satMod val="115000"/>
                    </a:srgbClr>
                  </a:gs>
                  <a:gs pos="50000">
                    <a:srgbClr val="C00000">
                      <a:shade val="67500"/>
                      <a:satMod val="115000"/>
                    </a:srgbClr>
                  </a:gs>
                  <a:gs pos="100000">
                    <a:srgbClr val="C00000">
                      <a:shade val="100000"/>
                      <a:satMod val="115000"/>
                    </a:srgbClr>
                  </a:gs>
                </a:gsLst>
                <a:lin ang="16200000" scaled="1"/>
                <a:tileRect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l"/>
              </a:scene3d>
              <a:sp3d prstMaterial="plastic">
                <a:bevelT w="0" h="0"/>
              </a:sp3d>
            </c:spPr>
          </c:dPt>
          <c:dPt>
            <c:idx val="1"/>
            <c:bubble3D val="0"/>
            <c:spPr>
              <a:gradFill flip="none" rotWithShape="1">
                <a:gsLst>
                  <a:gs pos="0">
                    <a:schemeClr val="accent3">
                      <a:lumMod val="60000"/>
                      <a:lumOff val="40000"/>
                      <a:shade val="30000"/>
                      <a:satMod val="115000"/>
                    </a:schemeClr>
                  </a:gs>
                  <a:gs pos="50000">
                    <a:schemeClr val="accent3">
                      <a:lumMod val="60000"/>
                      <a:lumOff val="40000"/>
                      <a:shade val="67500"/>
                      <a:satMod val="115000"/>
                    </a:schemeClr>
                  </a:gs>
                  <a:gs pos="100000">
                    <a:schemeClr val="accent3">
                      <a:lumMod val="60000"/>
                      <a:lumOff val="40000"/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l"/>
              </a:scene3d>
              <a:sp3d prstMaterial="plastic">
                <a:bevelT w="0" h="0"/>
              </a:sp3d>
            </c:spPr>
          </c:dPt>
          <c:dPt>
            <c:idx val="2"/>
            <c:bubble3D val="0"/>
            <c:spPr>
              <a:gradFill flip="none" rotWithShape="1">
                <a:gsLst>
                  <a:gs pos="0">
                    <a:srgbClr val="548235">
                      <a:shade val="30000"/>
                      <a:satMod val="115000"/>
                    </a:srgbClr>
                  </a:gs>
                  <a:gs pos="50000">
                    <a:srgbClr val="548235">
                      <a:shade val="67500"/>
                      <a:satMod val="115000"/>
                    </a:srgbClr>
                  </a:gs>
                  <a:gs pos="100000">
                    <a:srgbClr val="548235">
                      <a:shade val="100000"/>
                      <a:satMod val="115000"/>
                    </a:srgbClr>
                  </a:gs>
                </a:gsLst>
                <a:lin ang="16200000" scaled="1"/>
                <a:tileRect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l"/>
              </a:scene3d>
              <a:sp3d prstMaterial="plastic">
                <a:bevelT w="0" h="0"/>
              </a:sp3d>
            </c:spPr>
          </c:dPt>
          <c:dLbls>
            <c:dLbl>
              <c:idx val="1"/>
              <c:numFmt formatCode="0%;\-0%;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</c:dLbl>
            <c:numFmt formatCode="0%;\-0%;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bg1">
                        <a:lumMod val="9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(Concluding!$F$6,Concluding!$F$3,Concluding!$F$2)</c:f>
              <c:strCache>
                <c:ptCount val="3"/>
                <c:pt idx="0">
                  <c:v>Without</c:v>
                </c:pt>
                <c:pt idx="1">
                  <c:v>Neither</c:v>
                </c:pt>
                <c:pt idx="2">
                  <c:v>With</c:v>
                </c:pt>
              </c:strCache>
            </c:strRef>
          </c:cat>
          <c:val>
            <c:numRef>
              <c:f>(Concluding!$G$31,Concluding!$G$33,Concluding!$G$29)</c:f>
              <c:numCache>
                <c:formatCode>General</c:formatCode>
                <c:ptCount val="3"/>
                <c:pt idx="0">
                  <c:v>0</c:v>
                </c:pt>
                <c:pt idx="1">
                  <c:v>8.3333333333333329E-2</c:v>
                </c:pt>
                <c:pt idx="2">
                  <c:v>0.91666666666666663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gradFill flip="none" rotWithShape="1">
                <a:gsLst>
                  <a:gs pos="0">
                    <a:srgbClr val="C00000">
                      <a:shade val="30000"/>
                      <a:satMod val="115000"/>
                    </a:srgbClr>
                  </a:gs>
                  <a:gs pos="50000">
                    <a:srgbClr val="C00000">
                      <a:shade val="67500"/>
                      <a:satMod val="115000"/>
                    </a:srgbClr>
                  </a:gs>
                  <a:gs pos="100000">
                    <a:srgbClr val="C00000">
                      <a:shade val="100000"/>
                      <a:satMod val="115000"/>
                    </a:srgbClr>
                  </a:gs>
                </a:gsLst>
                <a:lin ang="16200000" scaled="1"/>
                <a:tileRect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l"/>
              </a:scene3d>
              <a:sp3d prstMaterial="plastic">
                <a:bevelT w="0" h="0"/>
              </a:sp3d>
            </c:spPr>
          </c:dPt>
          <c:dPt>
            <c:idx val="1"/>
            <c:bubble3D val="0"/>
            <c:spPr>
              <a:gradFill flip="none" rotWithShape="1">
                <a:gsLst>
                  <a:gs pos="0">
                    <a:schemeClr val="accent3">
                      <a:lumMod val="60000"/>
                      <a:lumOff val="40000"/>
                      <a:shade val="30000"/>
                      <a:satMod val="115000"/>
                    </a:schemeClr>
                  </a:gs>
                  <a:gs pos="50000">
                    <a:schemeClr val="accent3">
                      <a:lumMod val="60000"/>
                      <a:lumOff val="40000"/>
                      <a:shade val="67500"/>
                      <a:satMod val="115000"/>
                    </a:schemeClr>
                  </a:gs>
                  <a:gs pos="100000">
                    <a:schemeClr val="accent3">
                      <a:lumMod val="60000"/>
                      <a:lumOff val="40000"/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l"/>
              </a:scene3d>
              <a:sp3d prstMaterial="plastic">
                <a:bevelT w="0" h="0"/>
              </a:sp3d>
            </c:spPr>
          </c:dPt>
          <c:dPt>
            <c:idx val="2"/>
            <c:bubble3D val="0"/>
            <c:spPr>
              <a:gradFill flip="none" rotWithShape="1">
                <a:gsLst>
                  <a:gs pos="0">
                    <a:srgbClr val="548235">
                      <a:shade val="30000"/>
                      <a:satMod val="115000"/>
                    </a:srgbClr>
                  </a:gs>
                  <a:gs pos="50000">
                    <a:srgbClr val="548235">
                      <a:shade val="67500"/>
                      <a:satMod val="115000"/>
                    </a:srgbClr>
                  </a:gs>
                  <a:gs pos="100000">
                    <a:srgbClr val="548235">
                      <a:shade val="100000"/>
                      <a:satMod val="115000"/>
                    </a:srgbClr>
                  </a:gs>
                </a:gsLst>
                <a:lin ang="16200000" scaled="1"/>
                <a:tileRect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l"/>
              </a:scene3d>
              <a:sp3d prstMaterial="plastic">
                <a:bevelT w="0" h="0"/>
              </a:sp3d>
            </c:spPr>
          </c:dPt>
          <c:dLbls>
            <c:numFmt formatCode="0%;\-0%;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bg1">
                        <a:lumMod val="9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(Concluding!$F$6,Concluding!$F$3,Concluding!$F$4)</c:f>
              <c:strCache>
                <c:ptCount val="3"/>
                <c:pt idx="0">
                  <c:v>Without</c:v>
                </c:pt>
                <c:pt idx="1">
                  <c:v>Neither</c:v>
                </c:pt>
                <c:pt idx="2">
                  <c:v>With</c:v>
                </c:pt>
              </c:strCache>
            </c:strRef>
          </c:cat>
          <c:val>
            <c:numRef>
              <c:f>(Concluding!$D$31,Concluding!$D$33,Concluding!$D$29)</c:f>
              <c:numCache>
                <c:formatCode>General</c:formatCode>
                <c:ptCount val="3"/>
                <c:pt idx="0">
                  <c:v>0</c:v>
                </c:pt>
                <c:pt idx="1">
                  <c:v>0</c:v>
                </c:pt>
                <c:pt idx="2">
                  <c:v>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percentStacked"/>
        <c:varyColors val="0"/>
        <c:ser>
          <c:idx val="4"/>
          <c:order val="0"/>
          <c:tx>
            <c:strRef>
              <c:f>Concluding!$O$19</c:f>
              <c:strCache>
                <c:ptCount val="1"/>
                <c:pt idx="0">
                  <c:v>Strongly Disagree</c:v>
                </c:pt>
              </c:strCache>
            </c:strRef>
          </c:tx>
          <c:spPr>
            <a:gradFill flip="none" rotWithShape="1">
              <a:gsLst>
                <a:gs pos="0">
                  <a:srgbClr val="C00000">
                    <a:shade val="30000"/>
                    <a:satMod val="115000"/>
                  </a:srgbClr>
                </a:gs>
                <a:gs pos="50000">
                  <a:srgbClr val="C00000">
                    <a:shade val="67500"/>
                    <a:satMod val="115000"/>
                  </a:srgbClr>
                </a:gs>
                <a:gs pos="100000">
                  <a:srgbClr val="C00000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l"/>
            </a:scene3d>
            <a:sp3d prstMaterial="plastic">
              <a:bevelT w="0" h="0"/>
            </a:sp3d>
          </c:spPr>
          <c:invertIfNegative val="0"/>
          <c:cat>
            <c:strRef>
              <c:f>Concluding!$K$1:$N$1</c:f>
              <c:strCache>
                <c:ptCount val="4"/>
                <c:pt idx="0">
                  <c:v>Useful for XD debugging</c:v>
                </c:pt>
                <c:pt idx="1">
                  <c:v>Useful for XD implementing</c:v>
                </c:pt>
                <c:pt idx="2">
                  <c:v>Use for XD debugging</c:v>
                </c:pt>
                <c:pt idx="3">
                  <c:v>Use for XD implementing</c:v>
                </c:pt>
              </c:strCache>
            </c:strRef>
          </c:cat>
          <c:val>
            <c:numRef>
              <c:f>Concluding!$K$35:$N$35</c:f>
              <c:numCache>
                <c:formatCode>General</c:formatCode>
                <c:ptCount val="4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</c:numCache>
            </c:numRef>
          </c:val>
        </c:ser>
        <c:ser>
          <c:idx val="3"/>
          <c:order val="1"/>
          <c:tx>
            <c:strRef>
              <c:f>Concluding!$O$18</c:f>
              <c:strCache>
                <c:ptCount val="1"/>
                <c:pt idx="0">
                  <c:v>Disagree</c:v>
                </c:pt>
              </c:strCache>
            </c:strRef>
          </c:tx>
          <c:spPr>
            <a:gradFill flip="none" rotWithShape="1">
              <a:gsLst>
                <a:gs pos="0">
                  <a:srgbClr val="FF9900">
                    <a:shade val="30000"/>
                    <a:satMod val="115000"/>
                  </a:srgbClr>
                </a:gs>
                <a:gs pos="50000">
                  <a:srgbClr val="FF9900">
                    <a:shade val="67500"/>
                    <a:satMod val="115000"/>
                  </a:srgbClr>
                </a:gs>
                <a:gs pos="100000">
                  <a:srgbClr val="FF9900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l"/>
            </a:scene3d>
            <a:sp3d prstMaterial="plastic">
              <a:bevelT w="0" h="0"/>
            </a:sp3d>
          </c:spPr>
          <c:invertIfNegative val="0"/>
          <c:cat>
            <c:strRef>
              <c:f>Concluding!$K$1:$N$1</c:f>
              <c:strCache>
                <c:ptCount val="4"/>
                <c:pt idx="0">
                  <c:v>Useful for XD debugging</c:v>
                </c:pt>
                <c:pt idx="1">
                  <c:v>Useful for XD implementing</c:v>
                </c:pt>
                <c:pt idx="2">
                  <c:v>Use for XD debugging</c:v>
                </c:pt>
                <c:pt idx="3">
                  <c:v>Use for XD implementing</c:v>
                </c:pt>
              </c:strCache>
            </c:strRef>
          </c:cat>
          <c:val>
            <c:numRef>
              <c:f>Concluding!$K$33:$N$33</c:f>
              <c:numCache>
                <c:formatCode>General</c:formatCode>
                <c:ptCount val="4"/>
                <c:pt idx="0">
                  <c:v>0</c:v>
                </c:pt>
                <c:pt idx="1">
                  <c:v>0</c:v>
                </c:pt>
                <c:pt idx="2">
                  <c:v>1</c:v>
                </c:pt>
                <c:pt idx="3">
                  <c:v>0</c:v>
                </c:pt>
              </c:numCache>
            </c:numRef>
          </c:val>
        </c:ser>
        <c:ser>
          <c:idx val="2"/>
          <c:order val="2"/>
          <c:tx>
            <c:strRef>
              <c:f>Concluding!$O$17</c:f>
              <c:strCache>
                <c:ptCount val="1"/>
                <c:pt idx="0">
                  <c:v>Neutral</c:v>
                </c:pt>
              </c:strCache>
            </c:strRef>
          </c:tx>
          <c:spPr>
            <a:gradFill flip="none" rotWithShape="1">
              <a:gsLst>
                <a:gs pos="0">
                  <a:schemeClr val="accent3">
                    <a:lumMod val="60000"/>
                    <a:lumOff val="40000"/>
                    <a:shade val="30000"/>
                    <a:satMod val="115000"/>
                  </a:schemeClr>
                </a:gs>
                <a:gs pos="50000">
                  <a:schemeClr val="accent3">
                    <a:lumMod val="60000"/>
                    <a:lumOff val="40000"/>
                    <a:shade val="67500"/>
                    <a:satMod val="115000"/>
                  </a:schemeClr>
                </a:gs>
                <a:gs pos="100000">
                  <a:schemeClr val="accent3">
                    <a:lumMod val="60000"/>
                    <a:lumOff val="40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l"/>
            </a:scene3d>
            <a:sp3d prstMaterial="plastic">
              <a:bevelT w="0" h="0"/>
            </a:sp3d>
          </c:spPr>
          <c:invertIfNegative val="0"/>
          <c:cat>
            <c:strRef>
              <c:f>Concluding!$K$1:$N$1</c:f>
              <c:strCache>
                <c:ptCount val="4"/>
                <c:pt idx="0">
                  <c:v>Useful for XD debugging</c:v>
                </c:pt>
                <c:pt idx="1">
                  <c:v>Useful for XD implementing</c:v>
                </c:pt>
                <c:pt idx="2">
                  <c:v>Use for XD debugging</c:v>
                </c:pt>
                <c:pt idx="3">
                  <c:v>Use for XD implementing</c:v>
                </c:pt>
              </c:strCache>
            </c:strRef>
          </c:cat>
          <c:val>
            <c:numRef>
              <c:f>Concluding!$K$31:$N$31</c:f>
              <c:numCache>
                <c:formatCode>General</c:formatCode>
                <c:ptCount val="4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</c:numCache>
            </c:numRef>
          </c:val>
        </c:ser>
        <c:ser>
          <c:idx val="1"/>
          <c:order val="3"/>
          <c:tx>
            <c:strRef>
              <c:f>Concluding!$O$16</c:f>
              <c:strCache>
                <c:ptCount val="1"/>
                <c:pt idx="0">
                  <c:v>Agree</c:v>
                </c:pt>
              </c:strCache>
            </c:strRef>
          </c:tx>
          <c:spPr>
            <a:gradFill flip="none" rotWithShape="1">
              <a:gsLst>
                <a:gs pos="0">
                  <a:srgbClr val="92D050">
                    <a:shade val="30000"/>
                    <a:satMod val="115000"/>
                  </a:srgbClr>
                </a:gs>
                <a:gs pos="50000">
                  <a:srgbClr val="92D050">
                    <a:shade val="67500"/>
                    <a:satMod val="115000"/>
                  </a:srgbClr>
                </a:gs>
                <a:gs pos="100000">
                  <a:srgbClr val="92D050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l"/>
            </a:scene3d>
            <a:sp3d prstMaterial="plastic">
              <a:bevelT w="0" h="0"/>
            </a:sp3d>
          </c:spPr>
          <c:invertIfNegative val="0"/>
          <c:cat>
            <c:strRef>
              <c:f>Concluding!$K$1:$N$1</c:f>
              <c:strCache>
                <c:ptCount val="4"/>
                <c:pt idx="0">
                  <c:v>Useful for XD debugging</c:v>
                </c:pt>
                <c:pt idx="1">
                  <c:v>Useful for XD implementing</c:v>
                </c:pt>
                <c:pt idx="2">
                  <c:v>Use for XD debugging</c:v>
                </c:pt>
                <c:pt idx="3">
                  <c:v>Use for XD implementing</c:v>
                </c:pt>
              </c:strCache>
            </c:strRef>
          </c:cat>
          <c:val>
            <c:numRef>
              <c:f>Concluding!$K$29:$N$29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0</c:v>
                </c:pt>
                <c:pt idx="3">
                  <c:v>4</c:v>
                </c:pt>
              </c:numCache>
            </c:numRef>
          </c:val>
        </c:ser>
        <c:ser>
          <c:idx val="0"/>
          <c:order val="4"/>
          <c:tx>
            <c:strRef>
              <c:f>Concluding!$O$15</c:f>
              <c:strCache>
                <c:ptCount val="1"/>
                <c:pt idx="0">
                  <c:v>Strongly Agree</c:v>
                </c:pt>
              </c:strCache>
            </c:strRef>
          </c:tx>
          <c:spPr>
            <a:gradFill flip="none" rotWithShape="1">
              <a:gsLst>
                <a:gs pos="0">
                  <a:srgbClr val="548235">
                    <a:shade val="30000"/>
                    <a:satMod val="115000"/>
                  </a:srgbClr>
                </a:gs>
                <a:gs pos="50000">
                  <a:srgbClr val="548235">
                    <a:shade val="67500"/>
                    <a:satMod val="115000"/>
                  </a:srgbClr>
                </a:gs>
                <a:gs pos="100000">
                  <a:srgbClr val="548235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l"/>
            </a:scene3d>
            <a:sp3d prstMaterial="plastic">
              <a:bevelT w="0" h="0"/>
            </a:sp3d>
          </c:spPr>
          <c:invertIfNegative val="0"/>
          <c:cat>
            <c:strRef>
              <c:f>Concluding!$K$1:$N$1</c:f>
              <c:strCache>
                <c:ptCount val="4"/>
                <c:pt idx="0">
                  <c:v>Useful for XD debugging</c:v>
                </c:pt>
                <c:pt idx="1">
                  <c:v>Useful for XD implementing</c:v>
                </c:pt>
                <c:pt idx="2">
                  <c:v>Use for XD debugging</c:v>
                </c:pt>
                <c:pt idx="3">
                  <c:v>Use for XD implementing</c:v>
                </c:pt>
              </c:strCache>
            </c:strRef>
          </c:cat>
          <c:val>
            <c:numRef>
              <c:f>Concluding!$K$27:$N$27</c:f>
              <c:numCache>
                <c:formatCode>General</c:formatCode>
                <c:ptCount val="4"/>
                <c:pt idx="0">
                  <c:v>10</c:v>
                </c:pt>
                <c:pt idx="1">
                  <c:v>10</c:v>
                </c:pt>
                <c:pt idx="2">
                  <c:v>11</c:v>
                </c:pt>
                <c:pt idx="3">
                  <c:v>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414301064"/>
        <c:axId val="414301456"/>
      </c:barChart>
      <c:catAx>
        <c:axId val="41430106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414301456"/>
        <c:crosses val="autoZero"/>
        <c:auto val="1"/>
        <c:lblAlgn val="ctr"/>
        <c:lblOffset val="100"/>
        <c:noMultiLvlLbl val="0"/>
      </c:catAx>
      <c:valAx>
        <c:axId val="41430145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4143010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2.9020250864767349E-2"/>
          <c:y val="0.79794176516284443"/>
          <c:w val="0.92589139989827751"/>
          <c:h val="0.1699220380927799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'number of devices used'!$X$4</c:f>
              <c:strCache>
                <c:ptCount val="1"/>
                <c:pt idx="0">
                  <c:v>With</c:v>
                </c:pt>
              </c:strCache>
            </c:strRef>
          </c:tx>
          <c:spPr>
            <a:gradFill rotWithShape="1">
              <a:gsLst>
                <a:gs pos="0">
                  <a:schemeClr val="accent6">
                    <a:tint val="98000"/>
                    <a:lumMod val="114000"/>
                  </a:schemeClr>
                </a:gs>
                <a:gs pos="100000">
                  <a:schemeClr val="accent6">
                    <a:shade val="90000"/>
                    <a:lumMod val="84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l"/>
            </a:scene3d>
            <a:sp3d prstMaterial="plastic">
              <a:bevelT w="0" h="0"/>
            </a:sp3d>
          </c:spPr>
          <c:invertIfNegative val="0"/>
          <c:cat>
            <c:strRef>
              <c:f>'number of devices used'!$M$16:$M$19</c:f>
              <c:strCache>
                <c:ptCount val="4"/>
                <c:pt idx="0">
                  <c:v>xdc-bug</c:v>
                </c:pt>
                <c:pt idx="1">
                  <c:v>xdc-impl</c:v>
                </c:pt>
                <c:pt idx="2">
                  <c:v>xdyt-bug</c:v>
                </c:pt>
                <c:pt idx="3">
                  <c:v>xdyt-impl</c:v>
                </c:pt>
              </c:strCache>
            </c:strRef>
          </c:cat>
          <c:val>
            <c:numRef>
              <c:f>'number of devices used'!$L$12:$O$12</c:f>
              <c:numCache>
                <c:formatCode>General</c:formatCode>
                <c:ptCount val="4"/>
                <c:pt idx="0">
                  <c:v>1.8333333333333333</c:v>
                </c:pt>
                <c:pt idx="1">
                  <c:v>3</c:v>
                </c:pt>
                <c:pt idx="2">
                  <c:v>2.5</c:v>
                </c:pt>
                <c:pt idx="3">
                  <c:v>2.5</c:v>
                </c:pt>
              </c:numCache>
            </c:numRef>
          </c:val>
        </c:ser>
        <c:ser>
          <c:idx val="1"/>
          <c:order val="1"/>
          <c:tx>
            <c:strRef>
              <c:f>'number of devices used'!$X$5</c:f>
              <c:strCache>
                <c:ptCount val="1"/>
                <c:pt idx="0">
                  <c:v>Without</c:v>
                </c:pt>
              </c:strCache>
            </c:strRef>
          </c:tx>
          <c:spPr>
            <a:gradFill rotWithShape="1">
              <a:gsLst>
                <a:gs pos="0">
                  <a:schemeClr val="accent5">
                    <a:tint val="98000"/>
                    <a:lumMod val="114000"/>
                  </a:schemeClr>
                </a:gs>
                <a:gs pos="100000">
                  <a:schemeClr val="accent5">
                    <a:shade val="90000"/>
                    <a:lumMod val="84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l"/>
            </a:scene3d>
            <a:sp3d prstMaterial="plastic">
              <a:bevelT w="0" h="0"/>
            </a:sp3d>
          </c:spPr>
          <c:invertIfNegative val="0"/>
          <c:cat>
            <c:strRef>
              <c:f>'number of devices used'!$M$16:$M$19</c:f>
              <c:strCache>
                <c:ptCount val="4"/>
                <c:pt idx="0">
                  <c:v>xdc-bug</c:v>
                </c:pt>
                <c:pt idx="1">
                  <c:v>xdc-impl</c:v>
                </c:pt>
                <c:pt idx="2">
                  <c:v>xdyt-bug</c:v>
                </c:pt>
                <c:pt idx="3">
                  <c:v>xdyt-impl</c:v>
                </c:pt>
              </c:strCache>
            </c:strRef>
          </c:cat>
          <c:val>
            <c:numRef>
              <c:f>'number of devices used'!$Q$12:$T$12</c:f>
              <c:numCache>
                <c:formatCode>General</c:formatCode>
                <c:ptCount val="4"/>
                <c:pt idx="0">
                  <c:v>1.5</c:v>
                </c:pt>
                <c:pt idx="1">
                  <c:v>2.6666666666666665</c:v>
                </c:pt>
                <c:pt idx="2">
                  <c:v>2.1666666666666665</c:v>
                </c:pt>
                <c:pt idx="3">
                  <c:v>2.1666666666666665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414855512"/>
        <c:axId val="414855904"/>
      </c:barChart>
      <c:catAx>
        <c:axId val="4148555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414855904"/>
        <c:crosses val="autoZero"/>
        <c:auto val="1"/>
        <c:lblAlgn val="ctr"/>
        <c:lblOffset val="100"/>
        <c:noMultiLvlLbl val="0"/>
      </c:catAx>
      <c:valAx>
        <c:axId val="4148559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4148555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4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34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34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ize="5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34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34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34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7.xml><?xml version="1.0" encoding="utf-8"?>
<cs:chartStyle xmlns:cs="http://schemas.microsoft.com/office/drawing/2012/chartStyle" xmlns:a="http://schemas.openxmlformats.org/drawingml/2006/main" id="34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8.xml><?xml version="1.0" encoding="utf-8"?>
<cs:chartStyle xmlns:cs="http://schemas.microsoft.com/office/drawing/2012/chartStyle" xmlns:a="http://schemas.openxmlformats.org/drawingml/2006/main" id="3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7E5ED8F-1ECB-426A-8B63-747B73B9F622}" type="doc">
      <dgm:prSet loTypeId="urn:microsoft.com/office/officeart/2005/8/layout/hierarchy4" loCatId="list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de-CH"/>
        </a:p>
      </dgm:t>
    </dgm:pt>
    <dgm:pt modelId="{843E579D-EE78-4247-A53D-688CF79F7C1E}">
      <dgm:prSet phldrT="[Text]"/>
      <dgm:spPr/>
      <dgm:t>
        <a:bodyPr/>
        <a:lstStyle/>
        <a:p>
          <a:r>
            <a:rPr lang="de-CH" dirty="0" smtClean="0"/>
            <a:t>Web application testing and debugging</a:t>
          </a:r>
          <a:endParaRPr lang="de-CH" dirty="0"/>
        </a:p>
      </dgm:t>
    </dgm:pt>
    <dgm:pt modelId="{EBFE94B1-A83B-4EB5-A897-9A2F866D6AB0}" type="parTrans" cxnId="{DAE5C180-772B-4CFF-BCF0-F932E52FE650}">
      <dgm:prSet/>
      <dgm:spPr/>
      <dgm:t>
        <a:bodyPr/>
        <a:lstStyle/>
        <a:p>
          <a:endParaRPr lang="de-CH"/>
        </a:p>
      </dgm:t>
    </dgm:pt>
    <dgm:pt modelId="{FE07E5F9-89A3-4D8E-B77E-01A43D503935}" type="sibTrans" cxnId="{DAE5C180-772B-4CFF-BCF0-F932E52FE650}">
      <dgm:prSet/>
      <dgm:spPr/>
      <dgm:t>
        <a:bodyPr/>
        <a:lstStyle/>
        <a:p>
          <a:endParaRPr lang="de-CH"/>
        </a:p>
      </dgm:t>
    </dgm:pt>
    <dgm:pt modelId="{CF2837C1-7BB2-42B7-8D28-B1A338D1FAE7}">
      <dgm:prSet phldrT="[Text]"/>
      <dgm:spPr/>
      <dgm:t>
        <a:bodyPr/>
        <a:lstStyle/>
        <a:p>
          <a:r>
            <a:rPr lang="de-CH" dirty="0" smtClean="0"/>
            <a:t>Browser-integrated debugging tools</a:t>
          </a:r>
          <a:endParaRPr lang="de-CH" dirty="0"/>
        </a:p>
      </dgm:t>
    </dgm:pt>
    <dgm:pt modelId="{993307C1-874C-4466-9026-BFF5D1CEE815}" type="parTrans" cxnId="{61F21F4F-FC83-4857-A1A9-8EAC8FEC63B2}">
      <dgm:prSet/>
      <dgm:spPr/>
      <dgm:t>
        <a:bodyPr/>
        <a:lstStyle/>
        <a:p>
          <a:endParaRPr lang="de-CH"/>
        </a:p>
      </dgm:t>
    </dgm:pt>
    <dgm:pt modelId="{C0B82659-F43E-4376-A40B-B993F2EDFFE9}" type="sibTrans" cxnId="{61F21F4F-FC83-4857-A1A9-8EAC8FEC63B2}">
      <dgm:prSet/>
      <dgm:spPr/>
      <dgm:t>
        <a:bodyPr/>
        <a:lstStyle/>
        <a:p>
          <a:endParaRPr lang="de-CH"/>
        </a:p>
      </dgm:t>
    </dgm:pt>
    <dgm:pt modelId="{2BAE4A42-CF2F-43AC-9D64-CE1ED2AB7691}">
      <dgm:prSet phldrT="[Text]"/>
      <dgm:spPr>
        <a:noFill/>
      </dgm:spPr>
      <dgm:t>
        <a:bodyPr/>
        <a:lstStyle/>
        <a:p>
          <a:r>
            <a:rPr lang="de-CH" dirty="0" smtClean="0">
              <a:noFill/>
            </a:rPr>
            <a:t>Responsive web application testing</a:t>
          </a:r>
          <a:endParaRPr lang="de-CH" dirty="0">
            <a:noFill/>
          </a:endParaRPr>
        </a:p>
      </dgm:t>
    </dgm:pt>
    <dgm:pt modelId="{88DA912D-73EF-4B96-9916-E53F963FF10E}" type="parTrans" cxnId="{E140A498-0F80-40D3-893E-979DEAA416E1}">
      <dgm:prSet/>
      <dgm:spPr/>
      <dgm:t>
        <a:bodyPr/>
        <a:lstStyle/>
        <a:p>
          <a:endParaRPr lang="de-CH"/>
        </a:p>
      </dgm:t>
    </dgm:pt>
    <dgm:pt modelId="{67231C9E-FA11-4F92-BB9C-312A38FD8B1C}" type="sibTrans" cxnId="{E140A498-0F80-40D3-893E-979DEAA416E1}">
      <dgm:prSet/>
      <dgm:spPr/>
      <dgm:t>
        <a:bodyPr/>
        <a:lstStyle/>
        <a:p>
          <a:endParaRPr lang="de-CH"/>
        </a:p>
      </dgm:t>
    </dgm:pt>
    <dgm:pt modelId="{C8B83519-5DF2-4DFF-AC39-C8A07E51E2A9}">
      <dgm:prSet phldrT="[Text]"/>
      <dgm:spPr>
        <a:noFill/>
      </dgm:spPr>
      <dgm:t>
        <a:bodyPr/>
        <a:lstStyle/>
        <a:p>
          <a:r>
            <a:rPr lang="de-CH" dirty="0" smtClean="0">
              <a:noFill/>
            </a:rPr>
            <a:t>Web services</a:t>
          </a:r>
          <a:endParaRPr lang="de-CH" dirty="0">
            <a:noFill/>
          </a:endParaRPr>
        </a:p>
      </dgm:t>
    </dgm:pt>
    <dgm:pt modelId="{052594BD-1B3B-417B-811B-B625C5482A10}" type="parTrans" cxnId="{C506D0B4-B899-48A9-A108-E5C9B6451E0E}">
      <dgm:prSet/>
      <dgm:spPr/>
      <dgm:t>
        <a:bodyPr/>
        <a:lstStyle/>
        <a:p>
          <a:endParaRPr lang="de-CH"/>
        </a:p>
      </dgm:t>
    </dgm:pt>
    <dgm:pt modelId="{04C9C027-29F5-443F-98A2-EC2878D53588}" type="sibTrans" cxnId="{C506D0B4-B899-48A9-A108-E5C9B6451E0E}">
      <dgm:prSet/>
      <dgm:spPr/>
      <dgm:t>
        <a:bodyPr/>
        <a:lstStyle/>
        <a:p>
          <a:endParaRPr lang="de-CH"/>
        </a:p>
      </dgm:t>
    </dgm:pt>
    <dgm:pt modelId="{A86D134C-A869-4094-9171-4330242ABAA1}">
      <dgm:prSet phldrT="[Text]"/>
      <dgm:spPr/>
      <dgm:t>
        <a:bodyPr/>
        <a:lstStyle/>
        <a:p>
          <a:r>
            <a:rPr lang="de-CH" dirty="0" smtClean="0"/>
            <a:t>Record and replay</a:t>
          </a:r>
          <a:endParaRPr lang="de-CH" dirty="0"/>
        </a:p>
      </dgm:t>
    </dgm:pt>
    <dgm:pt modelId="{E724B2E8-51C9-4D48-8D0A-FE5E8ECE07BF}" type="parTrans" cxnId="{1B20F583-F3E9-46D0-9272-43037CF62E7E}">
      <dgm:prSet/>
      <dgm:spPr/>
      <dgm:t>
        <a:bodyPr/>
        <a:lstStyle/>
        <a:p>
          <a:endParaRPr lang="de-CH"/>
        </a:p>
      </dgm:t>
    </dgm:pt>
    <dgm:pt modelId="{8303B11C-384E-4508-8A99-D11759FE4C9F}" type="sibTrans" cxnId="{1B20F583-F3E9-46D0-9272-43037CF62E7E}">
      <dgm:prSet/>
      <dgm:spPr/>
      <dgm:t>
        <a:bodyPr/>
        <a:lstStyle/>
        <a:p>
          <a:endParaRPr lang="de-CH"/>
        </a:p>
      </dgm:t>
    </dgm:pt>
    <dgm:pt modelId="{96F024B6-7716-40D3-BF61-7DB09BCDE745}">
      <dgm:prSet phldrT="[Text]"/>
      <dgm:spPr/>
      <dgm:t>
        <a:bodyPr/>
        <a:lstStyle/>
        <a:p>
          <a:r>
            <a:rPr lang="de-CH" dirty="0" smtClean="0"/>
            <a:t>Automated testing </a:t>
          </a:r>
          <a:r>
            <a:rPr lang="de-CH" dirty="0" smtClean="0"/>
            <a:t>tools</a:t>
          </a:r>
          <a:endParaRPr lang="de-CH" dirty="0"/>
        </a:p>
      </dgm:t>
    </dgm:pt>
    <dgm:pt modelId="{7A52EC92-694F-4BC3-A408-C8D0A7693568}" type="parTrans" cxnId="{02CC7F19-303D-4E15-BBFC-73FCF8ED7CAA}">
      <dgm:prSet/>
      <dgm:spPr/>
      <dgm:t>
        <a:bodyPr/>
        <a:lstStyle/>
        <a:p>
          <a:endParaRPr lang="de-CH"/>
        </a:p>
      </dgm:t>
    </dgm:pt>
    <dgm:pt modelId="{9EC403A7-4259-49EF-9C3F-1F0F3C81C799}" type="sibTrans" cxnId="{02CC7F19-303D-4E15-BBFC-73FCF8ED7CAA}">
      <dgm:prSet/>
      <dgm:spPr/>
      <dgm:t>
        <a:bodyPr/>
        <a:lstStyle/>
        <a:p>
          <a:endParaRPr lang="de-CH"/>
        </a:p>
      </dgm:t>
    </dgm:pt>
    <dgm:pt modelId="{0CE3FE92-5A79-4A59-A341-EEA6C6DD3A33}">
      <dgm:prSet phldrT="[Text]"/>
      <dgm:spPr>
        <a:noFill/>
      </dgm:spPr>
      <dgm:t>
        <a:bodyPr/>
        <a:lstStyle/>
        <a:p>
          <a:r>
            <a:rPr lang="de-CH" dirty="0" smtClean="0">
              <a:noFill/>
            </a:rPr>
            <a:t>Testing with actual devices</a:t>
          </a:r>
          <a:endParaRPr lang="de-CH" dirty="0">
            <a:noFill/>
          </a:endParaRPr>
        </a:p>
      </dgm:t>
    </dgm:pt>
    <dgm:pt modelId="{0903FC0F-6503-41EB-A149-58C9154068C5}" type="parTrans" cxnId="{3B8506D5-6855-4A30-9635-F1D97D6CA6A2}">
      <dgm:prSet/>
      <dgm:spPr/>
      <dgm:t>
        <a:bodyPr/>
        <a:lstStyle/>
        <a:p>
          <a:endParaRPr lang="de-CH"/>
        </a:p>
      </dgm:t>
    </dgm:pt>
    <dgm:pt modelId="{988852BF-D62C-40C6-B833-E5E7A74D5B2E}" type="sibTrans" cxnId="{3B8506D5-6855-4A30-9635-F1D97D6CA6A2}">
      <dgm:prSet/>
      <dgm:spPr/>
      <dgm:t>
        <a:bodyPr/>
        <a:lstStyle/>
        <a:p>
          <a:endParaRPr lang="de-CH"/>
        </a:p>
      </dgm:t>
    </dgm:pt>
    <dgm:pt modelId="{7752FBDB-02A6-4D31-90CC-0E792832B747}">
      <dgm:prSet phldrT="[Text]"/>
      <dgm:spPr>
        <a:noFill/>
      </dgm:spPr>
      <dgm:t>
        <a:bodyPr/>
        <a:lstStyle/>
        <a:p>
          <a:r>
            <a:rPr lang="de-CH" dirty="0" smtClean="0">
              <a:noFill/>
            </a:rPr>
            <a:t>Device emulation</a:t>
          </a:r>
          <a:endParaRPr lang="de-CH" dirty="0">
            <a:noFill/>
          </a:endParaRPr>
        </a:p>
      </dgm:t>
    </dgm:pt>
    <dgm:pt modelId="{862FBA07-4C73-481E-B847-7CC5587BEF12}" type="parTrans" cxnId="{3CAB2A36-B8D6-4457-835D-703794AA1A02}">
      <dgm:prSet/>
      <dgm:spPr/>
      <dgm:t>
        <a:bodyPr/>
        <a:lstStyle/>
        <a:p>
          <a:endParaRPr lang="de-CH"/>
        </a:p>
      </dgm:t>
    </dgm:pt>
    <dgm:pt modelId="{BA517052-DC93-4499-8708-43B74FE18BCE}" type="sibTrans" cxnId="{3CAB2A36-B8D6-4457-835D-703794AA1A02}">
      <dgm:prSet/>
      <dgm:spPr/>
      <dgm:t>
        <a:bodyPr/>
        <a:lstStyle/>
        <a:p>
          <a:endParaRPr lang="de-CH"/>
        </a:p>
      </dgm:t>
    </dgm:pt>
    <dgm:pt modelId="{CEC31092-0A3A-4FD7-AC78-5E6FAA80206D}">
      <dgm:prSet phldrT="[Text]"/>
      <dgm:spPr>
        <a:noFill/>
      </dgm:spPr>
      <dgm:t>
        <a:bodyPr/>
        <a:lstStyle/>
        <a:p>
          <a:r>
            <a:rPr lang="de-CH" dirty="0" smtClean="0">
              <a:noFill/>
            </a:rPr>
            <a:t>Cross-device frameworks</a:t>
          </a:r>
          <a:endParaRPr lang="de-CH" dirty="0">
            <a:noFill/>
          </a:endParaRPr>
        </a:p>
      </dgm:t>
    </dgm:pt>
    <dgm:pt modelId="{67AEE818-F4E5-4760-890A-D0F368C81FD3}" type="parTrans" cxnId="{E7DBDB3F-EF58-47A8-8FD3-2A6170A1A2F9}">
      <dgm:prSet/>
      <dgm:spPr/>
      <dgm:t>
        <a:bodyPr/>
        <a:lstStyle/>
        <a:p>
          <a:endParaRPr lang="de-CH"/>
        </a:p>
      </dgm:t>
    </dgm:pt>
    <dgm:pt modelId="{72A32C7C-6520-42DF-AE55-59A3895B89D7}" type="sibTrans" cxnId="{E7DBDB3F-EF58-47A8-8FD3-2A6170A1A2F9}">
      <dgm:prSet/>
      <dgm:spPr/>
      <dgm:t>
        <a:bodyPr/>
        <a:lstStyle/>
        <a:p>
          <a:endParaRPr lang="de-CH"/>
        </a:p>
      </dgm:t>
    </dgm:pt>
    <dgm:pt modelId="{DD835A8F-E2A3-4299-9054-06F8F61788F3}">
      <dgm:prSet phldrT="[Text]"/>
      <dgm:spPr>
        <a:noFill/>
      </dgm:spPr>
      <dgm:t>
        <a:bodyPr/>
        <a:lstStyle/>
        <a:p>
          <a:r>
            <a:rPr lang="de-CH" dirty="0" smtClean="0">
              <a:noFill/>
            </a:rPr>
            <a:t>Frameworks with tool </a:t>
          </a:r>
          <a:r>
            <a:rPr lang="de-CH" dirty="0" smtClean="0">
              <a:noFill/>
            </a:rPr>
            <a:t>support</a:t>
          </a:r>
          <a:endParaRPr lang="de-CH" dirty="0">
            <a:noFill/>
          </a:endParaRPr>
        </a:p>
      </dgm:t>
    </dgm:pt>
    <dgm:pt modelId="{8158A23C-2313-4397-8D93-DB133AE66A02}" type="parTrans" cxnId="{F9BB2F7B-2986-427A-826D-FDFEDE6222AC}">
      <dgm:prSet/>
      <dgm:spPr/>
      <dgm:t>
        <a:bodyPr/>
        <a:lstStyle/>
        <a:p>
          <a:endParaRPr lang="de-CH"/>
        </a:p>
      </dgm:t>
    </dgm:pt>
    <dgm:pt modelId="{2E45F80D-0BCC-4D8F-984E-F5CD5CDC1274}" type="sibTrans" cxnId="{F9BB2F7B-2986-427A-826D-FDFEDE6222AC}">
      <dgm:prSet/>
      <dgm:spPr/>
      <dgm:t>
        <a:bodyPr/>
        <a:lstStyle/>
        <a:p>
          <a:endParaRPr lang="de-CH"/>
        </a:p>
      </dgm:t>
    </dgm:pt>
    <dgm:pt modelId="{923CBF10-ADFD-49AE-B44F-E72CD8008609}">
      <dgm:prSet phldrT="[Text]"/>
      <dgm:spPr>
        <a:noFill/>
      </dgm:spPr>
      <dgm:t>
        <a:bodyPr/>
        <a:lstStyle/>
        <a:p>
          <a:r>
            <a:rPr lang="de-CH" dirty="0" smtClean="0">
              <a:noFill/>
            </a:rPr>
            <a:t>Web-based </a:t>
          </a:r>
          <a:r>
            <a:rPr lang="de-CH" dirty="0" smtClean="0">
              <a:noFill/>
            </a:rPr>
            <a:t>frameworks</a:t>
          </a:r>
          <a:endParaRPr lang="de-CH" dirty="0">
            <a:noFill/>
          </a:endParaRPr>
        </a:p>
      </dgm:t>
    </dgm:pt>
    <dgm:pt modelId="{49F80487-306C-4242-A592-4667B38C9C89}" type="parTrans" cxnId="{1B60C273-28ED-45A6-833F-3E333ABA7652}">
      <dgm:prSet/>
      <dgm:spPr/>
      <dgm:t>
        <a:bodyPr/>
        <a:lstStyle/>
        <a:p>
          <a:endParaRPr lang="de-CH"/>
        </a:p>
      </dgm:t>
    </dgm:pt>
    <dgm:pt modelId="{59C874DA-F5F2-4E7A-8A3B-F7ACB13DAD38}" type="sibTrans" cxnId="{1B60C273-28ED-45A6-833F-3E333ABA7652}">
      <dgm:prSet/>
      <dgm:spPr/>
      <dgm:t>
        <a:bodyPr/>
        <a:lstStyle/>
        <a:p>
          <a:endParaRPr lang="de-CH"/>
        </a:p>
      </dgm:t>
    </dgm:pt>
    <dgm:pt modelId="{6C1E5758-D8F6-40B9-A0FE-420C77A649EE}" type="pres">
      <dgm:prSet presAssocID="{C7E5ED8F-1ECB-426A-8B63-747B73B9F622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de-CH"/>
        </a:p>
      </dgm:t>
    </dgm:pt>
    <dgm:pt modelId="{AD34ACE8-94E0-47D3-BD23-7DCF0678261F}" type="pres">
      <dgm:prSet presAssocID="{843E579D-EE78-4247-A53D-688CF79F7C1E}" presName="vertOne" presStyleCnt="0"/>
      <dgm:spPr/>
      <dgm:t>
        <a:bodyPr/>
        <a:lstStyle/>
        <a:p>
          <a:endParaRPr lang="de-CH"/>
        </a:p>
      </dgm:t>
    </dgm:pt>
    <dgm:pt modelId="{13FBA5F4-125C-4A13-BC88-A829D1983D3B}" type="pres">
      <dgm:prSet presAssocID="{843E579D-EE78-4247-A53D-688CF79F7C1E}" presName="txOne" presStyleLbl="node0" presStyleIdx="0" presStyleCnt="3">
        <dgm:presLayoutVars>
          <dgm:chPref val="3"/>
        </dgm:presLayoutVars>
      </dgm:prSet>
      <dgm:spPr/>
      <dgm:t>
        <a:bodyPr/>
        <a:lstStyle/>
        <a:p>
          <a:endParaRPr lang="de-CH"/>
        </a:p>
      </dgm:t>
    </dgm:pt>
    <dgm:pt modelId="{EB08BA25-BD5F-4B86-AA37-9D1AD9965924}" type="pres">
      <dgm:prSet presAssocID="{843E579D-EE78-4247-A53D-688CF79F7C1E}" presName="parTransOne" presStyleCnt="0"/>
      <dgm:spPr/>
      <dgm:t>
        <a:bodyPr/>
        <a:lstStyle/>
        <a:p>
          <a:endParaRPr lang="de-CH"/>
        </a:p>
      </dgm:t>
    </dgm:pt>
    <dgm:pt modelId="{11DF0D92-B58E-409A-BAAD-8CB75BE9FE50}" type="pres">
      <dgm:prSet presAssocID="{843E579D-EE78-4247-A53D-688CF79F7C1E}" presName="horzOne" presStyleCnt="0"/>
      <dgm:spPr/>
      <dgm:t>
        <a:bodyPr/>
        <a:lstStyle/>
        <a:p>
          <a:endParaRPr lang="de-CH"/>
        </a:p>
      </dgm:t>
    </dgm:pt>
    <dgm:pt modelId="{2979BA53-6B62-40D4-96D0-BE9EF6324562}" type="pres">
      <dgm:prSet presAssocID="{CF2837C1-7BB2-42B7-8D28-B1A338D1FAE7}" presName="vertTwo" presStyleCnt="0"/>
      <dgm:spPr/>
      <dgm:t>
        <a:bodyPr/>
        <a:lstStyle/>
        <a:p>
          <a:endParaRPr lang="de-CH"/>
        </a:p>
      </dgm:t>
    </dgm:pt>
    <dgm:pt modelId="{DCF03155-B5B8-43FE-A318-C189653008CF}" type="pres">
      <dgm:prSet presAssocID="{CF2837C1-7BB2-42B7-8D28-B1A338D1FAE7}" presName="txTwo" presStyleLbl="node2" presStyleIdx="0" presStyleCnt="8">
        <dgm:presLayoutVars>
          <dgm:chPref val="3"/>
        </dgm:presLayoutVars>
      </dgm:prSet>
      <dgm:spPr/>
      <dgm:t>
        <a:bodyPr/>
        <a:lstStyle/>
        <a:p>
          <a:endParaRPr lang="de-CH"/>
        </a:p>
      </dgm:t>
    </dgm:pt>
    <dgm:pt modelId="{3A306C67-58AB-442C-AA76-923227B2BCEE}" type="pres">
      <dgm:prSet presAssocID="{CF2837C1-7BB2-42B7-8D28-B1A338D1FAE7}" presName="horzTwo" presStyleCnt="0"/>
      <dgm:spPr/>
      <dgm:t>
        <a:bodyPr/>
        <a:lstStyle/>
        <a:p>
          <a:endParaRPr lang="de-CH"/>
        </a:p>
      </dgm:t>
    </dgm:pt>
    <dgm:pt modelId="{4AEFAA67-B540-4C79-865D-6957F1D8E547}" type="pres">
      <dgm:prSet presAssocID="{C0B82659-F43E-4376-A40B-B993F2EDFFE9}" presName="sibSpaceTwo" presStyleCnt="0"/>
      <dgm:spPr/>
      <dgm:t>
        <a:bodyPr/>
        <a:lstStyle/>
        <a:p>
          <a:endParaRPr lang="de-CH"/>
        </a:p>
      </dgm:t>
    </dgm:pt>
    <dgm:pt modelId="{EE59570A-C492-4398-A136-8C8D2FC8F5DC}" type="pres">
      <dgm:prSet presAssocID="{A86D134C-A869-4094-9171-4330242ABAA1}" presName="vertTwo" presStyleCnt="0"/>
      <dgm:spPr/>
      <dgm:t>
        <a:bodyPr/>
        <a:lstStyle/>
        <a:p>
          <a:endParaRPr lang="de-CH"/>
        </a:p>
      </dgm:t>
    </dgm:pt>
    <dgm:pt modelId="{B88E974F-09A3-45B3-A278-783CB22DFD3E}" type="pres">
      <dgm:prSet presAssocID="{A86D134C-A869-4094-9171-4330242ABAA1}" presName="txTwo" presStyleLbl="node2" presStyleIdx="1" presStyleCnt="8">
        <dgm:presLayoutVars>
          <dgm:chPref val="3"/>
        </dgm:presLayoutVars>
      </dgm:prSet>
      <dgm:spPr/>
      <dgm:t>
        <a:bodyPr/>
        <a:lstStyle/>
        <a:p>
          <a:endParaRPr lang="de-CH"/>
        </a:p>
      </dgm:t>
    </dgm:pt>
    <dgm:pt modelId="{DF4EE8B4-3D57-4B6D-ACE9-A1AEBDC451A5}" type="pres">
      <dgm:prSet presAssocID="{A86D134C-A869-4094-9171-4330242ABAA1}" presName="horzTwo" presStyleCnt="0"/>
      <dgm:spPr/>
      <dgm:t>
        <a:bodyPr/>
        <a:lstStyle/>
        <a:p>
          <a:endParaRPr lang="de-CH"/>
        </a:p>
      </dgm:t>
    </dgm:pt>
    <dgm:pt modelId="{244A3024-2EB1-4DD7-8FFA-0771299BC7AD}" type="pres">
      <dgm:prSet presAssocID="{8303B11C-384E-4508-8A99-D11759FE4C9F}" presName="sibSpaceTwo" presStyleCnt="0"/>
      <dgm:spPr/>
      <dgm:t>
        <a:bodyPr/>
        <a:lstStyle/>
        <a:p>
          <a:endParaRPr lang="de-CH"/>
        </a:p>
      </dgm:t>
    </dgm:pt>
    <dgm:pt modelId="{1EBB84EF-F26C-4949-BB50-A53ECBFA67BF}" type="pres">
      <dgm:prSet presAssocID="{96F024B6-7716-40D3-BF61-7DB09BCDE745}" presName="vertTwo" presStyleCnt="0"/>
      <dgm:spPr/>
      <dgm:t>
        <a:bodyPr/>
        <a:lstStyle/>
        <a:p>
          <a:endParaRPr lang="de-CH"/>
        </a:p>
      </dgm:t>
    </dgm:pt>
    <dgm:pt modelId="{0F9A71FA-A50C-48FD-A2FC-DA21CBD1C351}" type="pres">
      <dgm:prSet presAssocID="{96F024B6-7716-40D3-BF61-7DB09BCDE745}" presName="txTwo" presStyleLbl="node2" presStyleIdx="2" presStyleCnt="8">
        <dgm:presLayoutVars>
          <dgm:chPref val="3"/>
        </dgm:presLayoutVars>
      </dgm:prSet>
      <dgm:spPr/>
      <dgm:t>
        <a:bodyPr/>
        <a:lstStyle/>
        <a:p>
          <a:endParaRPr lang="de-CH"/>
        </a:p>
      </dgm:t>
    </dgm:pt>
    <dgm:pt modelId="{F0D03E35-FBD4-4415-9653-DB4755650F1B}" type="pres">
      <dgm:prSet presAssocID="{96F024B6-7716-40D3-BF61-7DB09BCDE745}" presName="horzTwo" presStyleCnt="0"/>
      <dgm:spPr/>
      <dgm:t>
        <a:bodyPr/>
        <a:lstStyle/>
        <a:p>
          <a:endParaRPr lang="de-CH"/>
        </a:p>
      </dgm:t>
    </dgm:pt>
    <dgm:pt modelId="{01E0E242-43C9-44EE-A896-9EAD1E45CE91}" type="pres">
      <dgm:prSet presAssocID="{FE07E5F9-89A3-4D8E-B77E-01A43D503935}" presName="sibSpaceOne" presStyleCnt="0"/>
      <dgm:spPr/>
      <dgm:t>
        <a:bodyPr/>
        <a:lstStyle/>
        <a:p>
          <a:endParaRPr lang="de-CH"/>
        </a:p>
      </dgm:t>
    </dgm:pt>
    <dgm:pt modelId="{B1DA1759-299E-442B-9061-75D25BC2269B}" type="pres">
      <dgm:prSet presAssocID="{2BAE4A42-CF2F-43AC-9D64-CE1ED2AB7691}" presName="vertOne" presStyleCnt="0"/>
      <dgm:spPr/>
      <dgm:t>
        <a:bodyPr/>
        <a:lstStyle/>
        <a:p>
          <a:endParaRPr lang="de-CH"/>
        </a:p>
      </dgm:t>
    </dgm:pt>
    <dgm:pt modelId="{1A319546-B7A4-424C-800F-4601B4F5A3DD}" type="pres">
      <dgm:prSet presAssocID="{2BAE4A42-CF2F-43AC-9D64-CE1ED2AB7691}" presName="txOne" presStyleLbl="node0" presStyleIdx="1" presStyleCnt="3">
        <dgm:presLayoutVars>
          <dgm:chPref val="3"/>
        </dgm:presLayoutVars>
      </dgm:prSet>
      <dgm:spPr/>
      <dgm:t>
        <a:bodyPr/>
        <a:lstStyle/>
        <a:p>
          <a:endParaRPr lang="de-CH"/>
        </a:p>
      </dgm:t>
    </dgm:pt>
    <dgm:pt modelId="{4B6C6A88-5398-4286-AD29-D8BB803874A3}" type="pres">
      <dgm:prSet presAssocID="{2BAE4A42-CF2F-43AC-9D64-CE1ED2AB7691}" presName="parTransOne" presStyleCnt="0"/>
      <dgm:spPr/>
      <dgm:t>
        <a:bodyPr/>
        <a:lstStyle/>
        <a:p>
          <a:endParaRPr lang="de-CH"/>
        </a:p>
      </dgm:t>
    </dgm:pt>
    <dgm:pt modelId="{DCD6AF6C-DCC3-4534-B09E-F74D253FA112}" type="pres">
      <dgm:prSet presAssocID="{2BAE4A42-CF2F-43AC-9D64-CE1ED2AB7691}" presName="horzOne" presStyleCnt="0"/>
      <dgm:spPr/>
      <dgm:t>
        <a:bodyPr/>
        <a:lstStyle/>
        <a:p>
          <a:endParaRPr lang="de-CH"/>
        </a:p>
      </dgm:t>
    </dgm:pt>
    <dgm:pt modelId="{882C2832-2227-4970-90A5-7AEBECCEB83B}" type="pres">
      <dgm:prSet presAssocID="{C8B83519-5DF2-4DFF-AC39-C8A07E51E2A9}" presName="vertTwo" presStyleCnt="0"/>
      <dgm:spPr/>
      <dgm:t>
        <a:bodyPr/>
        <a:lstStyle/>
        <a:p>
          <a:endParaRPr lang="de-CH"/>
        </a:p>
      </dgm:t>
    </dgm:pt>
    <dgm:pt modelId="{60ADCF2D-0DA5-46C9-8A0B-98B44BEA01D9}" type="pres">
      <dgm:prSet presAssocID="{C8B83519-5DF2-4DFF-AC39-C8A07E51E2A9}" presName="txTwo" presStyleLbl="node2" presStyleIdx="3" presStyleCnt="8">
        <dgm:presLayoutVars>
          <dgm:chPref val="3"/>
        </dgm:presLayoutVars>
      </dgm:prSet>
      <dgm:spPr/>
      <dgm:t>
        <a:bodyPr/>
        <a:lstStyle/>
        <a:p>
          <a:endParaRPr lang="de-CH"/>
        </a:p>
      </dgm:t>
    </dgm:pt>
    <dgm:pt modelId="{6BE43725-3C43-458D-BC27-8362940CBA14}" type="pres">
      <dgm:prSet presAssocID="{C8B83519-5DF2-4DFF-AC39-C8A07E51E2A9}" presName="horzTwo" presStyleCnt="0"/>
      <dgm:spPr/>
      <dgm:t>
        <a:bodyPr/>
        <a:lstStyle/>
        <a:p>
          <a:endParaRPr lang="de-CH"/>
        </a:p>
      </dgm:t>
    </dgm:pt>
    <dgm:pt modelId="{17079938-0A4A-4FC0-A156-966CEAC2FDCE}" type="pres">
      <dgm:prSet presAssocID="{04C9C027-29F5-443F-98A2-EC2878D53588}" presName="sibSpaceTwo" presStyleCnt="0"/>
      <dgm:spPr/>
      <dgm:t>
        <a:bodyPr/>
        <a:lstStyle/>
        <a:p>
          <a:endParaRPr lang="de-CH"/>
        </a:p>
      </dgm:t>
    </dgm:pt>
    <dgm:pt modelId="{72546AA2-BD9C-434F-9C11-31C33C5AED89}" type="pres">
      <dgm:prSet presAssocID="{0CE3FE92-5A79-4A59-A341-EEA6C6DD3A33}" presName="vertTwo" presStyleCnt="0"/>
      <dgm:spPr/>
      <dgm:t>
        <a:bodyPr/>
        <a:lstStyle/>
        <a:p>
          <a:endParaRPr lang="de-CH"/>
        </a:p>
      </dgm:t>
    </dgm:pt>
    <dgm:pt modelId="{4E030C7C-8A08-48E9-83FF-3D9537FD44A3}" type="pres">
      <dgm:prSet presAssocID="{0CE3FE92-5A79-4A59-A341-EEA6C6DD3A33}" presName="txTwo" presStyleLbl="node2" presStyleIdx="4" presStyleCnt="8">
        <dgm:presLayoutVars>
          <dgm:chPref val="3"/>
        </dgm:presLayoutVars>
      </dgm:prSet>
      <dgm:spPr/>
      <dgm:t>
        <a:bodyPr/>
        <a:lstStyle/>
        <a:p>
          <a:endParaRPr lang="de-CH"/>
        </a:p>
      </dgm:t>
    </dgm:pt>
    <dgm:pt modelId="{DC84F28A-A1F6-4ADF-A9C7-C0ED50A39A21}" type="pres">
      <dgm:prSet presAssocID="{0CE3FE92-5A79-4A59-A341-EEA6C6DD3A33}" presName="horzTwo" presStyleCnt="0"/>
      <dgm:spPr/>
      <dgm:t>
        <a:bodyPr/>
        <a:lstStyle/>
        <a:p>
          <a:endParaRPr lang="de-CH"/>
        </a:p>
      </dgm:t>
    </dgm:pt>
    <dgm:pt modelId="{27752F1F-EBD2-432E-89D5-EE41A1FE00C4}" type="pres">
      <dgm:prSet presAssocID="{988852BF-D62C-40C6-B833-E5E7A74D5B2E}" presName="sibSpaceTwo" presStyleCnt="0"/>
      <dgm:spPr/>
      <dgm:t>
        <a:bodyPr/>
        <a:lstStyle/>
        <a:p>
          <a:endParaRPr lang="de-CH"/>
        </a:p>
      </dgm:t>
    </dgm:pt>
    <dgm:pt modelId="{DAAFF70C-C223-478A-AF7E-C1A201012B73}" type="pres">
      <dgm:prSet presAssocID="{7752FBDB-02A6-4D31-90CC-0E792832B747}" presName="vertTwo" presStyleCnt="0"/>
      <dgm:spPr/>
      <dgm:t>
        <a:bodyPr/>
        <a:lstStyle/>
        <a:p>
          <a:endParaRPr lang="de-CH"/>
        </a:p>
      </dgm:t>
    </dgm:pt>
    <dgm:pt modelId="{35448225-E4FF-4E61-9A3A-A69D3196232D}" type="pres">
      <dgm:prSet presAssocID="{7752FBDB-02A6-4D31-90CC-0E792832B747}" presName="txTwo" presStyleLbl="node2" presStyleIdx="5" presStyleCnt="8">
        <dgm:presLayoutVars>
          <dgm:chPref val="3"/>
        </dgm:presLayoutVars>
      </dgm:prSet>
      <dgm:spPr/>
      <dgm:t>
        <a:bodyPr/>
        <a:lstStyle/>
        <a:p>
          <a:endParaRPr lang="de-CH"/>
        </a:p>
      </dgm:t>
    </dgm:pt>
    <dgm:pt modelId="{EB874B00-7148-4B0D-9F07-47103E8AB2AA}" type="pres">
      <dgm:prSet presAssocID="{7752FBDB-02A6-4D31-90CC-0E792832B747}" presName="horzTwo" presStyleCnt="0"/>
      <dgm:spPr/>
      <dgm:t>
        <a:bodyPr/>
        <a:lstStyle/>
        <a:p>
          <a:endParaRPr lang="de-CH"/>
        </a:p>
      </dgm:t>
    </dgm:pt>
    <dgm:pt modelId="{6CED27F2-05BB-46EA-8587-2BEAC67ED906}" type="pres">
      <dgm:prSet presAssocID="{67231C9E-FA11-4F92-BB9C-312A38FD8B1C}" presName="sibSpaceOne" presStyleCnt="0"/>
      <dgm:spPr/>
      <dgm:t>
        <a:bodyPr/>
        <a:lstStyle/>
        <a:p>
          <a:endParaRPr lang="de-CH"/>
        </a:p>
      </dgm:t>
    </dgm:pt>
    <dgm:pt modelId="{321873F5-12AA-4A38-9286-CB5550D9C0B0}" type="pres">
      <dgm:prSet presAssocID="{CEC31092-0A3A-4FD7-AC78-5E6FAA80206D}" presName="vertOne" presStyleCnt="0"/>
      <dgm:spPr/>
      <dgm:t>
        <a:bodyPr/>
        <a:lstStyle/>
        <a:p>
          <a:endParaRPr lang="de-CH"/>
        </a:p>
      </dgm:t>
    </dgm:pt>
    <dgm:pt modelId="{3F3629E6-84A5-43D5-907A-636438A17F65}" type="pres">
      <dgm:prSet presAssocID="{CEC31092-0A3A-4FD7-AC78-5E6FAA80206D}" presName="txOne" presStyleLbl="node0" presStyleIdx="2" presStyleCnt="3">
        <dgm:presLayoutVars>
          <dgm:chPref val="3"/>
        </dgm:presLayoutVars>
      </dgm:prSet>
      <dgm:spPr/>
      <dgm:t>
        <a:bodyPr/>
        <a:lstStyle/>
        <a:p>
          <a:endParaRPr lang="de-CH"/>
        </a:p>
      </dgm:t>
    </dgm:pt>
    <dgm:pt modelId="{5A3BB3EE-2376-4C0B-9818-A8E3C9FD784D}" type="pres">
      <dgm:prSet presAssocID="{CEC31092-0A3A-4FD7-AC78-5E6FAA80206D}" presName="parTransOne" presStyleCnt="0"/>
      <dgm:spPr/>
      <dgm:t>
        <a:bodyPr/>
        <a:lstStyle/>
        <a:p>
          <a:endParaRPr lang="de-CH"/>
        </a:p>
      </dgm:t>
    </dgm:pt>
    <dgm:pt modelId="{BE737D56-87D8-40DF-84F2-4B0C267994BF}" type="pres">
      <dgm:prSet presAssocID="{CEC31092-0A3A-4FD7-AC78-5E6FAA80206D}" presName="horzOne" presStyleCnt="0"/>
      <dgm:spPr/>
      <dgm:t>
        <a:bodyPr/>
        <a:lstStyle/>
        <a:p>
          <a:endParaRPr lang="de-CH"/>
        </a:p>
      </dgm:t>
    </dgm:pt>
    <dgm:pt modelId="{242F991F-4459-4E94-BC22-173BADF64D8B}" type="pres">
      <dgm:prSet presAssocID="{DD835A8F-E2A3-4299-9054-06F8F61788F3}" presName="vertTwo" presStyleCnt="0"/>
      <dgm:spPr/>
      <dgm:t>
        <a:bodyPr/>
        <a:lstStyle/>
        <a:p>
          <a:endParaRPr lang="de-CH"/>
        </a:p>
      </dgm:t>
    </dgm:pt>
    <dgm:pt modelId="{A91456CE-803B-4BEB-9206-DC0EA576D5FA}" type="pres">
      <dgm:prSet presAssocID="{DD835A8F-E2A3-4299-9054-06F8F61788F3}" presName="txTwo" presStyleLbl="node2" presStyleIdx="6" presStyleCnt="8">
        <dgm:presLayoutVars>
          <dgm:chPref val="3"/>
        </dgm:presLayoutVars>
      </dgm:prSet>
      <dgm:spPr/>
      <dgm:t>
        <a:bodyPr/>
        <a:lstStyle/>
        <a:p>
          <a:endParaRPr lang="de-CH"/>
        </a:p>
      </dgm:t>
    </dgm:pt>
    <dgm:pt modelId="{90E85333-D4FF-4D4D-8EEC-5B7BCEB0A2FD}" type="pres">
      <dgm:prSet presAssocID="{DD835A8F-E2A3-4299-9054-06F8F61788F3}" presName="horzTwo" presStyleCnt="0"/>
      <dgm:spPr/>
      <dgm:t>
        <a:bodyPr/>
        <a:lstStyle/>
        <a:p>
          <a:endParaRPr lang="de-CH"/>
        </a:p>
      </dgm:t>
    </dgm:pt>
    <dgm:pt modelId="{36B35524-1920-45F2-848C-9715C067A3E0}" type="pres">
      <dgm:prSet presAssocID="{2E45F80D-0BCC-4D8F-984E-F5CD5CDC1274}" presName="sibSpaceTwo" presStyleCnt="0"/>
      <dgm:spPr/>
      <dgm:t>
        <a:bodyPr/>
        <a:lstStyle/>
        <a:p>
          <a:endParaRPr lang="de-CH"/>
        </a:p>
      </dgm:t>
    </dgm:pt>
    <dgm:pt modelId="{8AB70D37-38A7-4973-8BE2-1C4A2B44D266}" type="pres">
      <dgm:prSet presAssocID="{923CBF10-ADFD-49AE-B44F-E72CD8008609}" presName="vertTwo" presStyleCnt="0"/>
      <dgm:spPr/>
      <dgm:t>
        <a:bodyPr/>
        <a:lstStyle/>
        <a:p>
          <a:endParaRPr lang="de-CH"/>
        </a:p>
      </dgm:t>
    </dgm:pt>
    <dgm:pt modelId="{8F6997ED-A642-4652-A011-8469D7DD3C22}" type="pres">
      <dgm:prSet presAssocID="{923CBF10-ADFD-49AE-B44F-E72CD8008609}" presName="txTwo" presStyleLbl="node2" presStyleIdx="7" presStyleCnt="8">
        <dgm:presLayoutVars>
          <dgm:chPref val="3"/>
        </dgm:presLayoutVars>
      </dgm:prSet>
      <dgm:spPr/>
      <dgm:t>
        <a:bodyPr/>
        <a:lstStyle/>
        <a:p>
          <a:endParaRPr lang="de-CH"/>
        </a:p>
      </dgm:t>
    </dgm:pt>
    <dgm:pt modelId="{39CFB096-8854-4F8D-85EE-E04F9FAF5157}" type="pres">
      <dgm:prSet presAssocID="{923CBF10-ADFD-49AE-B44F-E72CD8008609}" presName="horzTwo" presStyleCnt="0"/>
      <dgm:spPr/>
      <dgm:t>
        <a:bodyPr/>
        <a:lstStyle/>
        <a:p>
          <a:endParaRPr lang="de-CH"/>
        </a:p>
      </dgm:t>
    </dgm:pt>
  </dgm:ptLst>
  <dgm:cxnLst>
    <dgm:cxn modelId="{1B60C273-28ED-45A6-833F-3E333ABA7652}" srcId="{CEC31092-0A3A-4FD7-AC78-5E6FAA80206D}" destId="{923CBF10-ADFD-49AE-B44F-E72CD8008609}" srcOrd="1" destOrd="0" parTransId="{49F80487-306C-4242-A592-4667B38C9C89}" sibTransId="{59C874DA-F5F2-4E7A-8A3B-F7ACB13DAD38}"/>
    <dgm:cxn modelId="{30B61001-139F-4996-AE14-E85282B96F2B}" type="presOf" srcId="{0CE3FE92-5A79-4A59-A341-EEA6C6DD3A33}" destId="{4E030C7C-8A08-48E9-83FF-3D9537FD44A3}" srcOrd="0" destOrd="0" presId="urn:microsoft.com/office/officeart/2005/8/layout/hierarchy4"/>
    <dgm:cxn modelId="{1B20F583-F3E9-46D0-9272-43037CF62E7E}" srcId="{843E579D-EE78-4247-A53D-688CF79F7C1E}" destId="{A86D134C-A869-4094-9171-4330242ABAA1}" srcOrd="1" destOrd="0" parTransId="{E724B2E8-51C9-4D48-8D0A-FE5E8ECE07BF}" sibTransId="{8303B11C-384E-4508-8A99-D11759FE4C9F}"/>
    <dgm:cxn modelId="{B840DD06-7930-4750-826C-D9D42A18BFD8}" type="presOf" srcId="{CF2837C1-7BB2-42B7-8D28-B1A338D1FAE7}" destId="{DCF03155-B5B8-43FE-A318-C189653008CF}" srcOrd="0" destOrd="0" presId="urn:microsoft.com/office/officeart/2005/8/layout/hierarchy4"/>
    <dgm:cxn modelId="{61F21F4F-FC83-4857-A1A9-8EAC8FEC63B2}" srcId="{843E579D-EE78-4247-A53D-688CF79F7C1E}" destId="{CF2837C1-7BB2-42B7-8D28-B1A338D1FAE7}" srcOrd="0" destOrd="0" parTransId="{993307C1-874C-4466-9026-BFF5D1CEE815}" sibTransId="{C0B82659-F43E-4376-A40B-B993F2EDFFE9}"/>
    <dgm:cxn modelId="{B707AFC8-A9ED-4F2F-A8D2-185644C3601F}" type="presOf" srcId="{C8B83519-5DF2-4DFF-AC39-C8A07E51E2A9}" destId="{60ADCF2D-0DA5-46C9-8A0B-98B44BEA01D9}" srcOrd="0" destOrd="0" presId="urn:microsoft.com/office/officeart/2005/8/layout/hierarchy4"/>
    <dgm:cxn modelId="{F9BB2F7B-2986-427A-826D-FDFEDE6222AC}" srcId="{CEC31092-0A3A-4FD7-AC78-5E6FAA80206D}" destId="{DD835A8F-E2A3-4299-9054-06F8F61788F3}" srcOrd="0" destOrd="0" parTransId="{8158A23C-2313-4397-8D93-DB133AE66A02}" sibTransId="{2E45F80D-0BCC-4D8F-984E-F5CD5CDC1274}"/>
    <dgm:cxn modelId="{50259704-6772-4F11-9BCD-DF6B0309C5FD}" type="presOf" srcId="{C7E5ED8F-1ECB-426A-8B63-747B73B9F622}" destId="{6C1E5758-D8F6-40B9-A0FE-420C77A649EE}" srcOrd="0" destOrd="0" presId="urn:microsoft.com/office/officeart/2005/8/layout/hierarchy4"/>
    <dgm:cxn modelId="{E7DBDB3F-EF58-47A8-8FD3-2A6170A1A2F9}" srcId="{C7E5ED8F-1ECB-426A-8B63-747B73B9F622}" destId="{CEC31092-0A3A-4FD7-AC78-5E6FAA80206D}" srcOrd="2" destOrd="0" parTransId="{67AEE818-F4E5-4760-890A-D0F368C81FD3}" sibTransId="{72A32C7C-6520-42DF-AE55-59A3895B89D7}"/>
    <dgm:cxn modelId="{23332C45-6035-469B-8AC1-1D02612A6E67}" type="presOf" srcId="{7752FBDB-02A6-4D31-90CC-0E792832B747}" destId="{35448225-E4FF-4E61-9A3A-A69D3196232D}" srcOrd="0" destOrd="0" presId="urn:microsoft.com/office/officeart/2005/8/layout/hierarchy4"/>
    <dgm:cxn modelId="{6AEB960D-B7E0-4ECC-86BB-3FDEC8537CAB}" type="presOf" srcId="{923CBF10-ADFD-49AE-B44F-E72CD8008609}" destId="{8F6997ED-A642-4652-A011-8469D7DD3C22}" srcOrd="0" destOrd="0" presId="urn:microsoft.com/office/officeart/2005/8/layout/hierarchy4"/>
    <dgm:cxn modelId="{3B8506D5-6855-4A30-9635-F1D97D6CA6A2}" srcId="{2BAE4A42-CF2F-43AC-9D64-CE1ED2AB7691}" destId="{0CE3FE92-5A79-4A59-A341-EEA6C6DD3A33}" srcOrd="1" destOrd="0" parTransId="{0903FC0F-6503-41EB-A149-58C9154068C5}" sibTransId="{988852BF-D62C-40C6-B833-E5E7A74D5B2E}"/>
    <dgm:cxn modelId="{DB60803F-D0EE-4078-B1CB-175190880782}" type="presOf" srcId="{CEC31092-0A3A-4FD7-AC78-5E6FAA80206D}" destId="{3F3629E6-84A5-43D5-907A-636438A17F65}" srcOrd="0" destOrd="0" presId="urn:microsoft.com/office/officeart/2005/8/layout/hierarchy4"/>
    <dgm:cxn modelId="{CF3086D0-944F-4FD5-8079-90496D5C4996}" type="presOf" srcId="{2BAE4A42-CF2F-43AC-9D64-CE1ED2AB7691}" destId="{1A319546-B7A4-424C-800F-4601B4F5A3DD}" srcOrd="0" destOrd="0" presId="urn:microsoft.com/office/officeart/2005/8/layout/hierarchy4"/>
    <dgm:cxn modelId="{E205A8B7-8ACD-4E9C-9EE0-EB8DF41FAA43}" type="presOf" srcId="{843E579D-EE78-4247-A53D-688CF79F7C1E}" destId="{13FBA5F4-125C-4A13-BC88-A829D1983D3B}" srcOrd="0" destOrd="0" presId="urn:microsoft.com/office/officeart/2005/8/layout/hierarchy4"/>
    <dgm:cxn modelId="{C7E800D2-0275-4979-9CCF-DD6FB2C94469}" type="presOf" srcId="{A86D134C-A869-4094-9171-4330242ABAA1}" destId="{B88E974F-09A3-45B3-A278-783CB22DFD3E}" srcOrd="0" destOrd="0" presId="urn:microsoft.com/office/officeart/2005/8/layout/hierarchy4"/>
    <dgm:cxn modelId="{3CAB2A36-B8D6-4457-835D-703794AA1A02}" srcId="{2BAE4A42-CF2F-43AC-9D64-CE1ED2AB7691}" destId="{7752FBDB-02A6-4D31-90CC-0E792832B747}" srcOrd="2" destOrd="0" parTransId="{862FBA07-4C73-481E-B847-7CC5587BEF12}" sibTransId="{BA517052-DC93-4499-8708-43B74FE18BCE}"/>
    <dgm:cxn modelId="{02CC7F19-303D-4E15-BBFC-73FCF8ED7CAA}" srcId="{843E579D-EE78-4247-A53D-688CF79F7C1E}" destId="{96F024B6-7716-40D3-BF61-7DB09BCDE745}" srcOrd="2" destOrd="0" parTransId="{7A52EC92-694F-4BC3-A408-C8D0A7693568}" sibTransId="{9EC403A7-4259-49EF-9C3F-1F0F3C81C799}"/>
    <dgm:cxn modelId="{B484EEAF-FEEA-44C5-9BD3-7E868805B4DC}" type="presOf" srcId="{96F024B6-7716-40D3-BF61-7DB09BCDE745}" destId="{0F9A71FA-A50C-48FD-A2FC-DA21CBD1C351}" srcOrd="0" destOrd="0" presId="urn:microsoft.com/office/officeart/2005/8/layout/hierarchy4"/>
    <dgm:cxn modelId="{C506D0B4-B899-48A9-A108-E5C9B6451E0E}" srcId="{2BAE4A42-CF2F-43AC-9D64-CE1ED2AB7691}" destId="{C8B83519-5DF2-4DFF-AC39-C8A07E51E2A9}" srcOrd="0" destOrd="0" parTransId="{052594BD-1B3B-417B-811B-B625C5482A10}" sibTransId="{04C9C027-29F5-443F-98A2-EC2878D53588}"/>
    <dgm:cxn modelId="{DAE5C180-772B-4CFF-BCF0-F932E52FE650}" srcId="{C7E5ED8F-1ECB-426A-8B63-747B73B9F622}" destId="{843E579D-EE78-4247-A53D-688CF79F7C1E}" srcOrd="0" destOrd="0" parTransId="{EBFE94B1-A83B-4EB5-A897-9A2F866D6AB0}" sibTransId="{FE07E5F9-89A3-4D8E-B77E-01A43D503935}"/>
    <dgm:cxn modelId="{2857BAD8-E17D-4F7C-A104-B51F4CC253F3}" type="presOf" srcId="{DD835A8F-E2A3-4299-9054-06F8F61788F3}" destId="{A91456CE-803B-4BEB-9206-DC0EA576D5FA}" srcOrd="0" destOrd="0" presId="urn:microsoft.com/office/officeart/2005/8/layout/hierarchy4"/>
    <dgm:cxn modelId="{E140A498-0F80-40D3-893E-979DEAA416E1}" srcId="{C7E5ED8F-1ECB-426A-8B63-747B73B9F622}" destId="{2BAE4A42-CF2F-43AC-9D64-CE1ED2AB7691}" srcOrd="1" destOrd="0" parTransId="{88DA912D-73EF-4B96-9916-E53F963FF10E}" sibTransId="{67231C9E-FA11-4F92-BB9C-312A38FD8B1C}"/>
    <dgm:cxn modelId="{4DAB61D0-44E3-4DF1-9525-6A50E79FB1F0}" type="presParOf" srcId="{6C1E5758-D8F6-40B9-A0FE-420C77A649EE}" destId="{AD34ACE8-94E0-47D3-BD23-7DCF0678261F}" srcOrd="0" destOrd="0" presId="urn:microsoft.com/office/officeart/2005/8/layout/hierarchy4"/>
    <dgm:cxn modelId="{46EA2C22-5C8F-4F93-9C37-7BB73493B9CD}" type="presParOf" srcId="{AD34ACE8-94E0-47D3-BD23-7DCF0678261F}" destId="{13FBA5F4-125C-4A13-BC88-A829D1983D3B}" srcOrd="0" destOrd="0" presId="urn:microsoft.com/office/officeart/2005/8/layout/hierarchy4"/>
    <dgm:cxn modelId="{F5CB41F3-5C98-4D52-BBA8-4D8D004383A5}" type="presParOf" srcId="{AD34ACE8-94E0-47D3-BD23-7DCF0678261F}" destId="{EB08BA25-BD5F-4B86-AA37-9D1AD9965924}" srcOrd="1" destOrd="0" presId="urn:microsoft.com/office/officeart/2005/8/layout/hierarchy4"/>
    <dgm:cxn modelId="{E008DAA3-E821-4382-86FC-C02B90A52407}" type="presParOf" srcId="{AD34ACE8-94E0-47D3-BD23-7DCF0678261F}" destId="{11DF0D92-B58E-409A-BAAD-8CB75BE9FE50}" srcOrd="2" destOrd="0" presId="urn:microsoft.com/office/officeart/2005/8/layout/hierarchy4"/>
    <dgm:cxn modelId="{364ECF8D-9174-4C5A-AA79-E2ED3F7A96A5}" type="presParOf" srcId="{11DF0D92-B58E-409A-BAAD-8CB75BE9FE50}" destId="{2979BA53-6B62-40D4-96D0-BE9EF6324562}" srcOrd="0" destOrd="0" presId="urn:microsoft.com/office/officeart/2005/8/layout/hierarchy4"/>
    <dgm:cxn modelId="{94EE1A50-030C-42C8-8B39-8F773FE74772}" type="presParOf" srcId="{2979BA53-6B62-40D4-96D0-BE9EF6324562}" destId="{DCF03155-B5B8-43FE-A318-C189653008CF}" srcOrd="0" destOrd="0" presId="urn:microsoft.com/office/officeart/2005/8/layout/hierarchy4"/>
    <dgm:cxn modelId="{38203462-8F07-4084-BF37-1C22FB455791}" type="presParOf" srcId="{2979BA53-6B62-40D4-96D0-BE9EF6324562}" destId="{3A306C67-58AB-442C-AA76-923227B2BCEE}" srcOrd="1" destOrd="0" presId="urn:microsoft.com/office/officeart/2005/8/layout/hierarchy4"/>
    <dgm:cxn modelId="{0DDA2F55-9325-4C1C-A46A-27BAA707012B}" type="presParOf" srcId="{11DF0D92-B58E-409A-BAAD-8CB75BE9FE50}" destId="{4AEFAA67-B540-4C79-865D-6957F1D8E547}" srcOrd="1" destOrd="0" presId="urn:microsoft.com/office/officeart/2005/8/layout/hierarchy4"/>
    <dgm:cxn modelId="{9329501A-7832-4F7E-93FD-E405874419F6}" type="presParOf" srcId="{11DF0D92-B58E-409A-BAAD-8CB75BE9FE50}" destId="{EE59570A-C492-4398-A136-8C8D2FC8F5DC}" srcOrd="2" destOrd="0" presId="urn:microsoft.com/office/officeart/2005/8/layout/hierarchy4"/>
    <dgm:cxn modelId="{AB78909D-D497-48C7-9B01-543B41B20ECE}" type="presParOf" srcId="{EE59570A-C492-4398-A136-8C8D2FC8F5DC}" destId="{B88E974F-09A3-45B3-A278-783CB22DFD3E}" srcOrd="0" destOrd="0" presId="urn:microsoft.com/office/officeart/2005/8/layout/hierarchy4"/>
    <dgm:cxn modelId="{19463FB1-E4BE-4EBD-95E0-10019E917ACD}" type="presParOf" srcId="{EE59570A-C492-4398-A136-8C8D2FC8F5DC}" destId="{DF4EE8B4-3D57-4B6D-ACE9-A1AEBDC451A5}" srcOrd="1" destOrd="0" presId="urn:microsoft.com/office/officeart/2005/8/layout/hierarchy4"/>
    <dgm:cxn modelId="{3672AF8C-9D31-4602-A01E-1930EBEA39A9}" type="presParOf" srcId="{11DF0D92-B58E-409A-BAAD-8CB75BE9FE50}" destId="{244A3024-2EB1-4DD7-8FFA-0771299BC7AD}" srcOrd="3" destOrd="0" presId="urn:microsoft.com/office/officeart/2005/8/layout/hierarchy4"/>
    <dgm:cxn modelId="{BA0D31B0-2F5C-4455-8FE2-8F6FB4CB9397}" type="presParOf" srcId="{11DF0D92-B58E-409A-BAAD-8CB75BE9FE50}" destId="{1EBB84EF-F26C-4949-BB50-A53ECBFA67BF}" srcOrd="4" destOrd="0" presId="urn:microsoft.com/office/officeart/2005/8/layout/hierarchy4"/>
    <dgm:cxn modelId="{FF8D221D-6C37-4BC9-A18D-E3D02482372E}" type="presParOf" srcId="{1EBB84EF-F26C-4949-BB50-A53ECBFA67BF}" destId="{0F9A71FA-A50C-48FD-A2FC-DA21CBD1C351}" srcOrd="0" destOrd="0" presId="urn:microsoft.com/office/officeart/2005/8/layout/hierarchy4"/>
    <dgm:cxn modelId="{990252CD-21DD-4EF7-B12D-8F2CBF0A54D0}" type="presParOf" srcId="{1EBB84EF-F26C-4949-BB50-A53ECBFA67BF}" destId="{F0D03E35-FBD4-4415-9653-DB4755650F1B}" srcOrd="1" destOrd="0" presId="urn:microsoft.com/office/officeart/2005/8/layout/hierarchy4"/>
    <dgm:cxn modelId="{B9AEA4F5-FF69-4311-89B8-858E3B13516A}" type="presParOf" srcId="{6C1E5758-D8F6-40B9-A0FE-420C77A649EE}" destId="{01E0E242-43C9-44EE-A896-9EAD1E45CE91}" srcOrd="1" destOrd="0" presId="urn:microsoft.com/office/officeart/2005/8/layout/hierarchy4"/>
    <dgm:cxn modelId="{AAAF628C-1B0A-4136-8AF7-70CC10E483D9}" type="presParOf" srcId="{6C1E5758-D8F6-40B9-A0FE-420C77A649EE}" destId="{B1DA1759-299E-442B-9061-75D25BC2269B}" srcOrd="2" destOrd="0" presId="urn:microsoft.com/office/officeart/2005/8/layout/hierarchy4"/>
    <dgm:cxn modelId="{DD760534-A40C-407C-854F-A643E9923DC4}" type="presParOf" srcId="{B1DA1759-299E-442B-9061-75D25BC2269B}" destId="{1A319546-B7A4-424C-800F-4601B4F5A3DD}" srcOrd="0" destOrd="0" presId="urn:microsoft.com/office/officeart/2005/8/layout/hierarchy4"/>
    <dgm:cxn modelId="{2D03D887-5B84-470C-9542-8ED7B3BB6DF5}" type="presParOf" srcId="{B1DA1759-299E-442B-9061-75D25BC2269B}" destId="{4B6C6A88-5398-4286-AD29-D8BB803874A3}" srcOrd="1" destOrd="0" presId="urn:microsoft.com/office/officeart/2005/8/layout/hierarchy4"/>
    <dgm:cxn modelId="{6838D07D-04C9-4C1A-8DF8-B380CED16889}" type="presParOf" srcId="{B1DA1759-299E-442B-9061-75D25BC2269B}" destId="{DCD6AF6C-DCC3-4534-B09E-F74D253FA112}" srcOrd="2" destOrd="0" presId="urn:microsoft.com/office/officeart/2005/8/layout/hierarchy4"/>
    <dgm:cxn modelId="{9D9FC0C0-44BA-4948-ABEA-68C4CBC1E1EB}" type="presParOf" srcId="{DCD6AF6C-DCC3-4534-B09E-F74D253FA112}" destId="{882C2832-2227-4970-90A5-7AEBECCEB83B}" srcOrd="0" destOrd="0" presId="urn:microsoft.com/office/officeart/2005/8/layout/hierarchy4"/>
    <dgm:cxn modelId="{27357EB4-0893-4CE6-8491-616BB276A8E7}" type="presParOf" srcId="{882C2832-2227-4970-90A5-7AEBECCEB83B}" destId="{60ADCF2D-0DA5-46C9-8A0B-98B44BEA01D9}" srcOrd="0" destOrd="0" presId="urn:microsoft.com/office/officeart/2005/8/layout/hierarchy4"/>
    <dgm:cxn modelId="{45FDCCA2-BBC0-4332-B9CE-C043D33F855B}" type="presParOf" srcId="{882C2832-2227-4970-90A5-7AEBECCEB83B}" destId="{6BE43725-3C43-458D-BC27-8362940CBA14}" srcOrd="1" destOrd="0" presId="urn:microsoft.com/office/officeart/2005/8/layout/hierarchy4"/>
    <dgm:cxn modelId="{A8417952-B2D4-4922-9C9E-D3801662082C}" type="presParOf" srcId="{DCD6AF6C-DCC3-4534-B09E-F74D253FA112}" destId="{17079938-0A4A-4FC0-A156-966CEAC2FDCE}" srcOrd="1" destOrd="0" presId="urn:microsoft.com/office/officeart/2005/8/layout/hierarchy4"/>
    <dgm:cxn modelId="{DB64B2F1-6A69-4A28-B30E-978A15D922AB}" type="presParOf" srcId="{DCD6AF6C-DCC3-4534-B09E-F74D253FA112}" destId="{72546AA2-BD9C-434F-9C11-31C33C5AED89}" srcOrd="2" destOrd="0" presId="urn:microsoft.com/office/officeart/2005/8/layout/hierarchy4"/>
    <dgm:cxn modelId="{0362261B-E635-4C53-86F8-CDCBB81E0134}" type="presParOf" srcId="{72546AA2-BD9C-434F-9C11-31C33C5AED89}" destId="{4E030C7C-8A08-48E9-83FF-3D9537FD44A3}" srcOrd="0" destOrd="0" presId="urn:microsoft.com/office/officeart/2005/8/layout/hierarchy4"/>
    <dgm:cxn modelId="{3E4F38D3-1C78-45AE-AB4A-8CCE0F9B3A68}" type="presParOf" srcId="{72546AA2-BD9C-434F-9C11-31C33C5AED89}" destId="{DC84F28A-A1F6-4ADF-A9C7-C0ED50A39A21}" srcOrd="1" destOrd="0" presId="urn:microsoft.com/office/officeart/2005/8/layout/hierarchy4"/>
    <dgm:cxn modelId="{3F67F3D8-B7DA-4481-B82D-9B68DFBAEE5D}" type="presParOf" srcId="{DCD6AF6C-DCC3-4534-B09E-F74D253FA112}" destId="{27752F1F-EBD2-432E-89D5-EE41A1FE00C4}" srcOrd="3" destOrd="0" presId="urn:microsoft.com/office/officeart/2005/8/layout/hierarchy4"/>
    <dgm:cxn modelId="{FC60C962-944D-4C87-80AC-8F08D90A4022}" type="presParOf" srcId="{DCD6AF6C-DCC3-4534-B09E-F74D253FA112}" destId="{DAAFF70C-C223-478A-AF7E-C1A201012B73}" srcOrd="4" destOrd="0" presId="urn:microsoft.com/office/officeart/2005/8/layout/hierarchy4"/>
    <dgm:cxn modelId="{FD274B72-E9B3-495F-9FFA-EC11E7345160}" type="presParOf" srcId="{DAAFF70C-C223-478A-AF7E-C1A201012B73}" destId="{35448225-E4FF-4E61-9A3A-A69D3196232D}" srcOrd="0" destOrd="0" presId="urn:microsoft.com/office/officeart/2005/8/layout/hierarchy4"/>
    <dgm:cxn modelId="{B52A89DC-D158-403D-B769-56A64A82941A}" type="presParOf" srcId="{DAAFF70C-C223-478A-AF7E-C1A201012B73}" destId="{EB874B00-7148-4B0D-9F07-47103E8AB2AA}" srcOrd="1" destOrd="0" presId="urn:microsoft.com/office/officeart/2005/8/layout/hierarchy4"/>
    <dgm:cxn modelId="{F568B65C-A8C7-479F-8E43-AEBB33AA6E57}" type="presParOf" srcId="{6C1E5758-D8F6-40B9-A0FE-420C77A649EE}" destId="{6CED27F2-05BB-46EA-8587-2BEAC67ED906}" srcOrd="3" destOrd="0" presId="urn:microsoft.com/office/officeart/2005/8/layout/hierarchy4"/>
    <dgm:cxn modelId="{4B77B668-1D77-4F31-B784-FCF0909B84C7}" type="presParOf" srcId="{6C1E5758-D8F6-40B9-A0FE-420C77A649EE}" destId="{321873F5-12AA-4A38-9286-CB5550D9C0B0}" srcOrd="4" destOrd="0" presId="urn:microsoft.com/office/officeart/2005/8/layout/hierarchy4"/>
    <dgm:cxn modelId="{87A5895C-779D-485B-B0F9-EFC1E65BA9FC}" type="presParOf" srcId="{321873F5-12AA-4A38-9286-CB5550D9C0B0}" destId="{3F3629E6-84A5-43D5-907A-636438A17F65}" srcOrd="0" destOrd="0" presId="urn:microsoft.com/office/officeart/2005/8/layout/hierarchy4"/>
    <dgm:cxn modelId="{479D05B3-7FC9-4F94-A289-5C0740F5F4D7}" type="presParOf" srcId="{321873F5-12AA-4A38-9286-CB5550D9C0B0}" destId="{5A3BB3EE-2376-4C0B-9818-A8E3C9FD784D}" srcOrd="1" destOrd="0" presId="urn:microsoft.com/office/officeart/2005/8/layout/hierarchy4"/>
    <dgm:cxn modelId="{92FFE513-6C08-46F8-A557-34AE13069341}" type="presParOf" srcId="{321873F5-12AA-4A38-9286-CB5550D9C0B0}" destId="{BE737D56-87D8-40DF-84F2-4B0C267994BF}" srcOrd="2" destOrd="0" presId="urn:microsoft.com/office/officeart/2005/8/layout/hierarchy4"/>
    <dgm:cxn modelId="{4671B5B2-CFA5-46EF-B060-4A9CBFE1E046}" type="presParOf" srcId="{BE737D56-87D8-40DF-84F2-4B0C267994BF}" destId="{242F991F-4459-4E94-BC22-173BADF64D8B}" srcOrd="0" destOrd="0" presId="urn:microsoft.com/office/officeart/2005/8/layout/hierarchy4"/>
    <dgm:cxn modelId="{C1F3B5D0-42D1-491A-BE20-6778066791C1}" type="presParOf" srcId="{242F991F-4459-4E94-BC22-173BADF64D8B}" destId="{A91456CE-803B-4BEB-9206-DC0EA576D5FA}" srcOrd="0" destOrd="0" presId="urn:microsoft.com/office/officeart/2005/8/layout/hierarchy4"/>
    <dgm:cxn modelId="{45C051C0-30AF-4F34-A11B-A42CC1C0DCC1}" type="presParOf" srcId="{242F991F-4459-4E94-BC22-173BADF64D8B}" destId="{90E85333-D4FF-4D4D-8EEC-5B7BCEB0A2FD}" srcOrd="1" destOrd="0" presId="urn:microsoft.com/office/officeart/2005/8/layout/hierarchy4"/>
    <dgm:cxn modelId="{253EA40D-2447-4CD5-BBFA-137D8CC471C3}" type="presParOf" srcId="{BE737D56-87D8-40DF-84F2-4B0C267994BF}" destId="{36B35524-1920-45F2-848C-9715C067A3E0}" srcOrd="1" destOrd="0" presId="urn:microsoft.com/office/officeart/2005/8/layout/hierarchy4"/>
    <dgm:cxn modelId="{A79DAA23-14C5-4AEA-8990-641E4308D692}" type="presParOf" srcId="{BE737D56-87D8-40DF-84F2-4B0C267994BF}" destId="{8AB70D37-38A7-4973-8BE2-1C4A2B44D266}" srcOrd="2" destOrd="0" presId="urn:microsoft.com/office/officeart/2005/8/layout/hierarchy4"/>
    <dgm:cxn modelId="{34FA1CB5-227A-43E0-B535-693215C5F84E}" type="presParOf" srcId="{8AB70D37-38A7-4973-8BE2-1C4A2B44D266}" destId="{8F6997ED-A642-4652-A011-8469D7DD3C22}" srcOrd="0" destOrd="0" presId="urn:microsoft.com/office/officeart/2005/8/layout/hierarchy4"/>
    <dgm:cxn modelId="{2D592C0C-E728-4FBA-8C51-3CEA4FFFB769}" type="presParOf" srcId="{8AB70D37-38A7-4973-8BE2-1C4A2B44D266}" destId="{39CFB096-8854-4F8D-85EE-E04F9FAF5157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739117E1-2B76-4C42-960B-61B5015EF317}" type="doc">
      <dgm:prSet loTypeId="urn:microsoft.com/office/officeart/2008/layout/LinedList" loCatId="hierarchy" qsTypeId="urn:microsoft.com/office/officeart/2005/8/quickstyle/simple4" qsCatId="simple" csTypeId="urn:microsoft.com/office/officeart/2005/8/colors/accent1_1" csCatId="accent1" phldr="1"/>
      <dgm:spPr/>
      <dgm:t>
        <a:bodyPr/>
        <a:lstStyle/>
        <a:p>
          <a:endParaRPr lang="de-CH"/>
        </a:p>
      </dgm:t>
    </dgm:pt>
    <dgm:pt modelId="{1EC40B28-1453-42A4-8231-94569FACC85A}">
      <dgm:prSet phldrT="[Text]"/>
      <dgm:spPr/>
      <dgm:t>
        <a:bodyPr/>
        <a:lstStyle/>
        <a:p>
          <a:r>
            <a:rPr lang="de-CH" dirty="0" smtClean="0"/>
            <a:t>Web application testing and debugging</a:t>
          </a:r>
          <a:endParaRPr lang="de-CH" dirty="0"/>
        </a:p>
      </dgm:t>
    </dgm:pt>
    <dgm:pt modelId="{12585702-AABA-4B61-9681-9CC39C3901FA}" type="parTrans" cxnId="{E1B8BE2F-8ED5-4C69-871F-D5CEA85C60C5}">
      <dgm:prSet/>
      <dgm:spPr/>
      <dgm:t>
        <a:bodyPr/>
        <a:lstStyle/>
        <a:p>
          <a:endParaRPr lang="de-CH"/>
        </a:p>
      </dgm:t>
    </dgm:pt>
    <dgm:pt modelId="{C5DC8528-659E-41C5-9301-CF36DF872181}" type="sibTrans" cxnId="{E1B8BE2F-8ED5-4C69-871F-D5CEA85C60C5}">
      <dgm:prSet/>
      <dgm:spPr/>
      <dgm:t>
        <a:bodyPr/>
        <a:lstStyle/>
        <a:p>
          <a:endParaRPr lang="de-CH"/>
        </a:p>
      </dgm:t>
    </dgm:pt>
    <dgm:pt modelId="{50A92750-74BA-49D6-BBCB-FA226ADBE5DC}">
      <dgm:prSet phldrT="[Text]"/>
      <dgm:spPr/>
      <dgm:t>
        <a:bodyPr/>
        <a:lstStyle/>
        <a:p>
          <a:r>
            <a:rPr lang="de-CH" dirty="0" smtClean="0"/>
            <a:t>Browser-integrated debugging tools</a:t>
          </a:r>
          <a:endParaRPr lang="de-CH" dirty="0"/>
        </a:p>
      </dgm:t>
    </dgm:pt>
    <dgm:pt modelId="{449F780E-4FC6-461B-B92C-3BC94B6B2300}" type="parTrans" cxnId="{E53ECAE7-E67E-4707-B5C1-AF3DC06A943B}">
      <dgm:prSet/>
      <dgm:spPr/>
      <dgm:t>
        <a:bodyPr/>
        <a:lstStyle/>
        <a:p>
          <a:endParaRPr lang="de-CH"/>
        </a:p>
      </dgm:t>
    </dgm:pt>
    <dgm:pt modelId="{FFB30B89-4CC0-4FA0-9FA4-586A89908A9F}" type="sibTrans" cxnId="{E53ECAE7-E67E-4707-B5C1-AF3DC06A943B}">
      <dgm:prSet/>
      <dgm:spPr/>
      <dgm:t>
        <a:bodyPr/>
        <a:lstStyle/>
        <a:p>
          <a:endParaRPr lang="de-CH"/>
        </a:p>
      </dgm:t>
    </dgm:pt>
    <dgm:pt modelId="{44A2B2A6-90B1-4FD3-A292-B7C99257BC18}">
      <dgm:prSet phldrT="[Text]"/>
      <dgm:spPr/>
      <dgm:t>
        <a:bodyPr/>
        <a:lstStyle/>
        <a:p>
          <a:r>
            <a:rPr lang="de-CH" dirty="0" smtClean="0"/>
            <a:t>Record and replay</a:t>
          </a:r>
          <a:endParaRPr lang="de-CH" dirty="0"/>
        </a:p>
      </dgm:t>
    </dgm:pt>
    <dgm:pt modelId="{8A7586F4-E67E-4D58-9B44-EBE20F59E486}" type="parTrans" cxnId="{705D2C83-2185-4271-8EB8-816147B81DCA}">
      <dgm:prSet/>
      <dgm:spPr/>
      <dgm:t>
        <a:bodyPr/>
        <a:lstStyle/>
        <a:p>
          <a:endParaRPr lang="de-CH"/>
        </a:p>
      </dgm:t>
    </dgm:pt>
    <dgm:pt modelId="{1993FBAE-71CB-411F-BF34-01979DD6B2F8}" type="sibTrans" cxnId="{705D2C83-2185-4271-8EB8-816147B81DCA}">
      <dgm:prSet/>
      <dgm:spPr/>
      <dgm:t>
        <a:bodyPr/>
        <a:lstStyle/>
        <a:p>
          <a:endParaRPr lang="de-CH"/>
        </a:p>
      </dgm:t>
    </dgm:pt>
    <dgm:pt modelId="{FEF38631-5480-46D7-B664-5EEDFC3BC23C}">
      <dgm:prSet phldrT="[Text]"/>
      <dgm:spPr/>
      <dgm:t>
        <a:bodyPr/>
        <a:lstStyle/>
        <a:p>
          <a:r>
            <a:rPr lang="de-CH" dirty="0" smtClean="0"/>
            <a:t>Automated testing tools</a:t>
          </a:r>
          <a:endParaRPr lang="de-CH" dirty="0"/>
        </a:p>
      </dgm:t>
    </dgm:pt>
    <dgm:pt modelId="{0329D5FC-F1B8-4522-9F2B-EB1E4449523D}" type="parTrans" cxnId="{938242CD-B831-46E2-A022-65DAF51156C0}">
      <dgm:prSet/>
      <dgm:spPr/>
      <dgm:t>
        <a:bodyPr/>
        <a:lstStyle/>
        <a:p>
          <a:endParaRPr lang="de-CH"/>
        </a:p>
      </dgm:t>
    </dgm:pt>
    <dgm:pt modelId="{8101C002-E1F0-4586-A5D4-1F9251F8014D}" type="sibTrans" cxnId="{938242CD-B831-46E2-A022-65DAF51156C0}">
      <dgm:prSet/>
      <dgm:spPr/>
      <dgm:t>
        <a:bodyPr/>
        <a:lstStyle/>
        <a:p>
          <a:endParaRPr lang="de-CH"/>
        </a:p>
      </dgm:t>
    </dgm:pt>
    <dgm:pt modelId="{15E07945-9307-417A-BC3D-708ED4D087AC}">
      <dgm:prSet phldrT="[Text]"/>
      <dgm:spPr/>
      <dgm:t>
        <a:bodyPr/>
        <a:lstStyle/>
        <a:p>
          <a:r>
            <a:rPr lang="de-CH" dirty="0" smtClean="0">
              <a:solidFill>
                <a:schemeClr val="bg1"/>
              </a:solidFill>
            </a:rPr>
            <a:t> </a:t>
          </a:r>
          <a:endParaRPr lang="de-CH" dirty="0">
            <a:solidFill>
              <a:schemeClr val="bg1"/>
            </a:solidFill>
          </a:endParaRPr>
        </a:p>
      </dgm:t>
    </dgm:pt>
    <dgm:pt modelId="{B2214479-1AA6-4C0C-A706-84E67E8498B7}" type="parTrans" cxnId="{B49B1E95-A14D-4EAD-8DEF-E465FAFD5F92}">
      <dgm:prSet/>
      <dgm:spPr/>
      <dgm:t>
        <a:bodyPr/>
        <a:lstStyle/>
        <a:p>
          <a:endParaRPr lang="de-CH"/>
        </a:p>
      </dgm:t>
    </dgm:pt>
    <dgm:pt modelId="{CD7CAA73-EDD4-497F-BD54-DD2608081FC5}" type="sibTrans" cxnId="{B49B1E95-A14D-4EAD-8DEF-E465FAFD5F92}">
      <dgm:prSet/>
      <dgm:spPr/>
      <dgm:t>
        <a:bodyPr/>
        <a:lstStyle/>
        <a:p>
          <a:endParaRPr lang="de-CH"/>
        </a:p>
      </dgm:t>
    </dgm:pt>
    <dgm:pt modelId="{9E5F82F9-D358-4868-9815-DBF322E145DB}">
      <dgm:prSet phldrT="[Text]"/>
      <dgm:spPr/>
      <dgm:t>
        <a:bodyPr/>
        <a:lstStyle/>
        <a:p>
          <a:r>
            <a:rPr lang="de-CH" dirty="0" smtClean="0">
              <a:solidFill>
                <a:schemeClr val="bg1"/>
              </a:solidFill>
            </a:rPr>
            <a:t> </a:t>
          </a:r>
          <a:endParaRPr lang="de-CH" dirty="0">
            <a:solidFill>
              <a:schemeClr val="bg1"/>
            </a:solidFill>
          </a:endParaRPr>
        </a:p>
      </dgm:t>
    </dgm:pt>
    <dgm:pt modelId="{30124DCC-9FF1-4DB8-B5D4-7FDB88355D66}" type="parTrans" cxnId="{187F970D-D831-4A45-8FD5-B223AFCD2CEF}">
      <dgm:prSet/>
      <dgm:spPr/>
      <dgm:t>
        <a:bodyPr/>
        <a:lstStyle/>
        <a:p>
          <a:endParaRPr lang="de-CH"/>
        </a:p>
      </dgm:t>
    </dgm:pt>
    <dgm:pt modelId="{55874BDB-FC81-4C30-93D8-CB147CAF0CBA}" type="sibTrans" cxnId="{187F970D-D831-4A45-8FD5-B223AFCD2CEF}">
      <dgm:prSet/>
      <dgm:spPr/>
      <dgm:t>
        <a:bodyPr/>
        <a:lstStyle/>
        <a:p>
          <a:endParaRPr lang="de-CH"/>
        </a:p>
      </dgm:t>
    </dgm:pt>
    <dgm:pt modelId="{AF4A695A-3B8E-4D8A-8FDF-5DFE7CB8E565}">
      <dgm:prSet phldrT="[Text]"/>
      <dgm:spPr/>
      <dgm:t>
        <a:bodyPr/>
        <a:lstStyle/>
        <a:p>
          <a:r>
            <a:rPr lang="de-CH" dirty="0" smtClean="0">
              <a:solidFill>
                <a:schemeClr val="bg1"/>
              </a:solidFill>
            </a:rPr>
            <a:t> </a:t>
          </a:r>
          <a:endParaRPr lang="de-CH" dirty="0">
            <a:solidFill>
              <a:schemeClr val="bg1"/>
            </a:solidFill>
          </a:endParaRPr>
        </a:p>
      </dgm:t>
    </dgm:pt>
    <dgm:pt modelId="{97BA4F91-EE3C-44AF-9426-803F3AA013B8}" type="parTrans" cxnId="{E1051778-0080-4880-A5C9-483452AFFC58}">
      <dgm:prSet/>
      <dgm:spPr/>
      <dgm:t>
        <a:bodyPr/>
        <a:lstStyle/>
        <a:p>
          <a:endParaRPr lang="de-CH"/>
        </a:p>
      </dgm:t>
    </dgm:pt>
    <dgm:pt modelId="{EEBF043F-FF29-44FD-98A8-94B634D8FD4E}" type="sibTrans" cxnId="{E1051778-0080-4880-A5C9-483452AFFC58}">
      <dgm:prSet/>
      <dgm:spPr/>
      <dgm:t>
        <a:bodyPr/>
        <a:lstStyle/>
        <a:p>
          <a:endParaRPr lang="de-CH"/>
        </a:p>
      </dgm:t>
    </dgm:pt>
    <dgm:pt modelId="{A76D7F34-01DE-4689-B5D8-E208185F2AFF}">
      <dgm:prSet phldrT="[Text]"/>
      <dgm:spPr/>
      <dgm:t>
        <a:bodyPr/>
        <a:lstStyle/>
        <a:p>
          <a:r>
            <a:rPr lang="de-CH" dirty="0" smtClean="0">
              <a:solidFill>
                <a:schemeClr val="bg1"/>
              </a:solidFill>
            </a:rPr>
            <a:t>Cross-device frameworks</a:t>
          </a:r>
          <a:endParaRPr lang="de-CH" dirty="0">
            <a:solidFill>
              <a:schemeClr val="bg1"/>
            </a:solidFill>
          </a:endParaRPr>
        </a:p>
      </dgm:t>
    </dgm:pt>
    <dgm:pt modelId="{43453674-E694-4FD3-8A52-291906C93E74}" type="parTrans" cxnId="{0C0620EC-62A2-47C6-8A7D-A15BECA1DE1E}">
      <dgm:prSet/>
      <dgm:spPr/>
      <dgm:t>
        <a:bodyPr/>
        <a:lstStyle/>
        <a:p>
          <a:endParaRPr lang="de-CH"/>
        </a:p>
      </dgm:t>
    </dgm:pt>
    <dgm:pt modelId="{28F7221E-39B1-47C8-9D53-2DB56AB31DDE}" type="sibTrans" cxnId="{0C0620EC-62A2-47C6-8A7D-A15BECA1DE1E}">
      <dgm:prSet/>
      <dgm:spPr/>
      <dgm:t>
        <a:bodyPr/>
        <a:lstStyle/>
        <a:p>
          <a:endParaRPr lang="de-CH"/>
        </a:p>
      </dgm:t>
    </dgm:pt>
    <dgm:pt modelId="{808B21E8-755C-4EDA-8FD0-FE2C0E112574}">
      <dgm:prSet phldrT="[Text]"/>
      <dgm:spPr/>
      <dgm:t>
        <a:bodyPr/>
        <a:lstStyle/>
        <a:p>
          <a:r>
            <a:rPr lang="de-CH" dirty="0" smtClean="0">
              <a:solidFill>
                <a:schemeClr val="bg1"/>
              </a:solidFill>
            </a:rPr>
            <a:t>Frameworks with tool support</a:t>
          </a:r>
          <a:endParaRPr lang="de-CH" dirty="0">
            <a:solidFill>
              <a:schemeClr val="bg1"/>
            </a:solidFill>
          </a:endParaRPr>
        </a:p>
      </dgm:t>
    </dgm:pt>
    <dgm:pt modelId="{B4C29E0B-1131-473F-B438-BD4B2C0421A8}" type="parTrans" cxnId="{CF42FF35-3412-4A83-952E-FFE6E43E7F2C}">
      <dgm:prSet/>
      <dgm:spPr/>
      <dgm:t>
        <a:bodyPr/>
        <a:lstStyle/>
        <a:p>
          <a:endParaRPr lang="de-CH"/>
        </a:p>
      </dgm:t>
    </dgm:pt>
    <dgm:pt modelId="{08AECD79-0061-4B97-919E-6AF64C723109}" type="sibTrans" cxnId="{CF42FF35-3412-4A83-952E-FFE6E43E7F2C}">
      <dgm:prSet/>
      <dgm:spPr/>
      <dgm:t>
        <a:bodyPr/>
        <a:lstStyle/>
        <a:p>
          <a:endParaRPr lang="de-CH"/>
        </a:p>
      </dgm:t>
    </dgm:pt>
    <dgm:pt modelId="{39F84DB2-F20E-46CC-B5C9-B1D58A6186AF}">
      <dgm:prSet phldrT="[Text]"/>
      <dgm:spPr/>
      <dgm:t>
        <a:bodyPr/>
        <a:lstStyle/>
        <a:p>
          <a:r>
            <a:rPr lang="de-CH" dirty="0" smtClean="0">
              <a:solidFill>
                <a:schemeClr val="bg1"/>
              </a:solidFill>
            </a:rPr>
            <a:t>Web-based frameworks</a:t>
          </a:r>
          <a:endParaRPr lang="de-CH" dirty="0">
            <a:solidFill>
              <a:schemeClr val="bg1"/>
            </a:solidFill>
          </a:endParaRPr>
        </a:p>
      </dgm:t>
    </dgm:pt>
    <dgm:pt modelId="{7E1360B6-7F14-486D-B9F6-DDCD1F045A1A}" type="parTrans" cxnId="{0D2BF51A-8A9D-4FBD-8083-56066D6B9524}">
      <dgm:prSet/>
      <dgm:spPr/>
      <dgm:t>
        <a:bodyPr/>
        <a:lstStyle/>
        <a:p>
          <a:endParaRPr lang="de-CH"/>
        </a:p>
      </dgm:t>
    </dgm:pt>
    <dgm:pt modelId="{3187F82B-DBB8-4B57-AF6B-1A7D7EF6029E}" type="sibTrans" cxnId="{0D2BF51A-8A9D-4FBD-8083-56066D6B9524}">
      <dgm:prSet/>
      <dgm:spPr/>
      <dgm:t>
        <a:bodyPr/>
        <a:lstStyle/>
        <a:p>
          <a:endParaRPr lang="de-CH"/>
        </a:p>
      </dgm:t>
    </dgm:pt>
    <dgm:pt modelId="{BFF2C98E-0DEB-4486-9FE3-32A0AB579610}">
      <dgm:prSet phldrT="[Text]"/>
      <dgm:spPr/>
      <dgm:t>
        <a:bodyPr/>
        <a:lstStyle/>
        <a:p>
          <a:endParaRPr lang="de-CH" dirty="0">
            <a:solidFill>
              <a:schemeClr val="bg1"/>
            </a:solidFill>
          </a:endParaRPr>
        </a:p>
      </dgm:t>
    </dgm:pt>
    <dgm:pt modelId="{3C322D67-BFBD-48F7-B87D-8D95957EB65D}" type="parTrans" cxnId="{2A10FD7A-D337-422B-B8DE-88C7DFFDB9F6}">
      <dgm:prSet/>
      <dgm:spPr/>
      <dgm:t>
        <a:bodyPr/>
        <a:lstStyle/>
        <a:p>
          <a:endParaRPr lang="de-CH"/>
        </a:p>
      </dgm:t>
    </dgm:pt>
    <dgm:pt modelId="{80C422C4-0CD4-4A23-BEE5-4F17890C50F7}" type="sibTrans" cxnId="{2A10FD7A-D337-422B-B8DE-88C7DFFDB9F6}">
      <dgm:prSet/>
      <dgm:spPr/>
      <dgm:t>
        <a:bodyPr/>
        <a:lstStyle/>
        <a:p>
          <a:endParaRPr lang="de-CH"/>
        </a:p>
      </dgm:t>
    </dgm:pt>
    <dgm:pt modelId="{C2DBD7B2-361A-409B-8ED2-5E785DE18BE3}" type="pres">
      <dgm:prSet presAssocID="{739117E1-2B76-4C42-960B-61B5015EF317}" presName="vert0" presStyleCnt="0">
        <dgm:presLayoutVars>
          <dgm:dir/>
          <dgm:animOne val="branch"/>
          <dgm:animLvl val="lvl"/>
        </dgm:presLayoutVars>
      </dgm:prSet>
      <dgm:spPr/>
    </dgm:pt>
    <dgm:pt modelId="{9D7D9D4C-3546-48C4-8A93-ECE5BE5671C9}" type="pres">
      <dgm:prSet presAssocID="{1EC40B28-1453-42A4-8231-94569FACC85A}" presName="thickLine" presStyleLbl="alignNode1" presStyleIdx="0" presStyleCnt="3"/>
      <dgm:spPr/>
      <dgm:t>
        <a:bodyPr/>
        <a:lstStyle/>
        <a:p>
          <a:endParaRPr lang="de-CH"/>
        </a:p>
      </dgm:t>
    </dgm:pt>
    <dgm:pt modelId="{68A8DB4D-8755-4EF3-BF71-6B8371054DA3}" type="pres">
      <dgm:prSet presAssocID="{1EC40B28-1453-42A4-8231-94569FACC85A}" presName="horz1" presStyleCnt="0"/>
      <dgm:spPr/>
    </dgm:pt>
    <dgm:pt modelId="{C04D08FD-083B-415A-980A-5FC7D47286F9}" type="pres">
      <dgm:prSet presAssocID="{1EC40B28-1453-42A4-8231-94569FACC85A}" presName="tx1" presStyleLbl="revTx" presStyleIdx="0" presStyleCnt="11"/>
      <dgm:spPr/>
      <dgm:t>
        <a:bodyPr/>
        <a:lstStyle/>
        <a:p>
          <a:endParaRPr lang="de-CH"/>
        </a:p>
      </dgm:t>
    </dgm:pt>
    <dgm:pt modelId="{BF53F47A-BCDC-4AD4-83C5-8549F32AD608}" type="pres">
      <dgm:prSet presAssocID="{1EC40B28-1453-42A4-8231-94569FACC85A}" presName="vert1" presStyleCnt="0"/>
      <dgm:spPr/>
    </dgm:pt>
    <dgm:pt modelId="{7ED5BBC7-0C09-4847-BD4C-345EFE2CB553}" type="pres">
      <dgm:prSet presAssocID="{50A92750-74BA-49D6-BBCB-FA226ADBE5DC}" presName="vertSpace2a" presStyleCnt="0"/>
      <dgm:spPr/>
    </dgm:pt>
    <dgm:pt modelId="{1A50CACD-5EF7-4C07-9700-5ABD81D3C70A}" type="pres">
      <dgm:prSet presAssocID="{50A92750-74BA-49D6-BBCB-FA226ADBE5DC}" presName="horz2" presStyleCnt="0"/>
      <dgm:spPr/>
    </dgm:pt>
    <dgm:pt modelId="{5CBE38EC-189E-4EAD-80EF-3A46A3FFAD52}" type="pres">
      <dgm:prSet presAssocID="{50A92750-74BA-49D6-BBCB-FA226ADBE5DC}" presName="horzSpace2" presStyleCnt="0"/>
      <dgm:spPr/>
    </dgm:pt>
    <dgm:pt modelId="{5DBB4281-F0BE-4F91-896A-8C66C3EE4344}" type="pres">
      <dgm:prSet presAssocID="{50A92750-74BA-49D6-BBCB-FA226ADBE5DC}" presName="tx2" presStyleLbl="revTx" presStyleIdx="1" presStyleCnt="11"/>
      <dgm:spPr/>
      <dgm:t>
        <a:bodyPr/>
        <a:lstStyle/>
        <a:p>
          <a:endParaRPr lang="de-CH"/>
        </a:p>
      </dgm:t>
    </dgm:pt>
    <dgm:pt modelId="{42CEE780-E51B-44BE-84CE-F5FA55B0BE0C}" type="pres">
      <dgm:prSet presAssocID="{50A92750-74BA-49D6-BBCB-FA226ADBE5DC}" presName="vert2" presStyleCnt="0"/>
      <dgm:spPr/>
    </dgm:pt>
    <dgm:pt modelId="{A5C8446F-E986-496C-8BDD-4D2FC9CBA2E3}" type="pres">
      <dgm:prSet presAssocID="{50A92750-74BA-49D6-BBCB-FA226ADBE5DC}" presName="thinLine2b" presStyleLbl="callout" presStyleIdx="0" presStyleCnt="8"/>
      <dgm:spPr/>
    </dgm:pt>
    <dgm:pt modelId="{86D48E3B-21DB-4841-BA23-8C9551F6527C}" type="pres">
      <dgm:prSet presAssocID="{50A92750-74BA-49D6-BBCB-FA226ADBE5DC}" presName="vertSpace2b" presStyleCnt="0"/>
      <dgm:spPr/>
    </dgm:pt>
    <dgm:pt modelId="{08F2E171-AE14-41E9-AEC9-BBF8B9C40493}" type="pres">
      <dgm:prSet presAssocID="{44A2B2A6-90B1-4FD3-A292-B7C99257BC18}" presName="horz2" presStyleCnt="0"/>
      <dgm:spPr/>
    </dgm:pt>
    <dgm:pt modelId="{18906D88-BB3F-41F8-B697-E1E8B15C9D64}" type="pres">
      <dgm:prSet presAssocID="{44A2B2A6-90B1-4FD3-A292-B7C99257BC18}" presName="horzSpace2" presStyleCnt="0"/>
      <dgm:spPr/>
    </dgm:pt>
    <dgm:pt modelId="{B5F1F007-89DA-4D68-92EA-106E53C30817}" type="pres">
      <dgm:prSet presAssocID="{44A2B2A6-90B1-4FD3-A292-B7C99257BC18}" presName="tx2" presStyleLbl="revTx" presStyleIdx="2" presStyleCnt="11"/>
      <dgm:spPr/>
      <dgm:t>
        <a:bodyPr/>
        <a:lstStyle/>
        <a:p>
          <a:endParaRPr lang="de-CH"/>
        </a:p>
      </dgm:t>
    </dgm:pt>
    <dgm:pt modelId="{3472BE51-9ACF-44B3-9C0A-D768FA9031C5}" type="pres">
      <dgm:prSet presAssocID="{44A2B2A6-90B1-4FD3-A292-B7C99257BC18}" presName="vert2" presStyleCnt="0"/>
      <dgm:spPr/>
    </dgm:pt>
    <dgm:pt modelId="{3789F809-E462-4B07-BD97-45CEB8CB3521}" type="pres">
      <dgm:prSet presAssocID="{44A2B2A6-90B1-4FD3-A292-B7C99257BC18}" presName="thinLine2b" presStyleLbl="callout" presStyleIdx="1" presStyleCnt="8"/>
      <dgm:spPr/>
    </dgm:pt>
    <dgm:pt modelId="{3F5AEE71-7CD1-457F-A2F1-14CF8ECD0661}" type="pres">
      <dgm:prSet presAssocID="{44A2B2A6-90B1-4FD3-A292-B7C99257BC18}" presName="vertSpace2b" presStyleCnt="0"/>
      <dgm:spPr/>
    </dgm:pt>
    <dgm:pt modelId="{0FD20DF3-474C-4377-8754-41D307A3F961}" type="pres">
      <dgm:prSet presAssocID="{FEF38631-5480-46D7-B664-5EEDFC3BC23C}" presName="horz2" presStyleCnt="0"/>
      <dgm:spPr/>
    </dgm:pt>
    <dgm:pt modelId="{30B65247-AF18-4D64-BBDE-4335E76C3E5C}" type="pres">
      <dgm:prSet presAssocID="{FEF38631-5480-46D7-B664-5EEDFC3BC23C}" presName="horzSpace2" presStyleCnt="0"/>
      <dgm:spPr/>
    </dgm:pt>
    <dgm:pt modelId="{035A90DC-80D1-4781-904E-EE59D4DD528F}" type="pres">
      <dgm:prSet presAssocID="{FEF38631-5480-46D7-B664-5EEDFC3BC23C}" presName="tx2" presStyleLbl="revTx" presStyleIdx="3" presStyleCnt="11"/>
      <dgm:spPr/>
      <dgm:t>
        <a:bodyPr/>
        <a:lstStyle/>
        <a:p>
          <a:endParaRPr lang="de-CH"/>
        </a:p>
      </dgm:t>
    </dgm:pt>
    <dgm:pt modelId="{D6CA9906-D44E-4B49-A840-C2DF89B73A09}" type="pres">
      <dgm:prSet presAssocID="{FEF38631-5480-46D7-B664-5EEDFC3BC23C}" presName="vert2" presStyleCnt="0"/>
      <dgm:spPr/>
    </dgm:pt>
    <dgm:pt modelId="{1FCB9353-6B3C-4B14-AC40-DC2E74946FE0}" type="pres">
      <dgm:prSet presAssocID="{FEF38631-5480-46D7-B664-5EEDFC3BC23C}" presName="thinLine2b" presStyleLbl="callout" presStyleIdx="2" presStyleCnt="8"/>
      <dgm:spPr/>
    </dgm:pt>
    <dgm:pt modelId="{ADCF9BD0-FBE7-4CF2-B3D8-9AFE59922CAD}" type="pres">
      <dgm:prSet presAssocID="{FEF38631-5480-46D7-B664-5EEDFC3BC23C}" presName="vertSpace2b" presStyleCnt="0"/>
      <dgm:spPr/>
    </dgm:pt>
    <dgm:pt modelId="{43609A55-549B-4B22-B378-7C00BB36BB3C}" type="pres">
      <dgm:prSet presAssocID="{15E07945-9307-417A-BC3D-708ED4D087AC}" presName="thickLine" presStyleLbl="alignNode1" presStyleIdx="1" presStyleCnt="3"/>
      <dgm:spPr>
        <a:ln>
          <a:noFill/>
        </a:ln>
      </dgm:spPr>
    </dgm:pt>
    <dgm:pt modelId="{77031DC0-6D17-48B1-8020-7BC57FB46C4B}" type="pres">
      <dgm:prSet presAssocID="{15E07945-9307-417A-BC3D-708ED4D087AC}" presName="horz1" presStyleCnt="0"/>
      <dgm:spPr/>
    </dgm:pt>
    <dgm:pt modelId="{34331B6D-CDC0-403D-85CE-9A7C2AE33AFC}" type="pres">
      <dgm:prSet presAssocID="{15E07945-9307-417A-BC3D-708ED4D087AC}" presName="tx1" presStyleLbl="revTx" presStyleIdx="4" presStyleCnt="11"/>
      <dgm:spPr/>
    </dgm:pt>
    <dgm:pt modelId="{C5CB9B78-548D-44A0-BF77-B17479CF8F0F}" type="pres">
      <dgm:prSet presAssocID="{15E07945-9307-417A-BC3D-708ED4D087AC}" presName="vert1" presStyleCnt="0"/>
      <dgm:spPr/>
    </dgm:pt>
    <dgm:pt modelId="{8CF33DD4-6802-4576-B946-47C5980C38B2}" type="pres">
      <dgm:prSet presAssocID="{BFF2C98E-0DEB-4486-9FE3-32A0AB579610}" presName="vertSpace2a" presStyleCnt="0"/>
      <dgm:spPr/>
    </dgm:pt>
    <dgm:pt modelId="{3817212F-8CA6-493D-87B7-9F94AA155992}" type="pres">
      <dgm:prSet presAssocID="{BFF2C98E-0DEB-4486-9FE3-32A0AB579610}" presName="horz2" presStyleCnt="0"/>
      <dgm:spPr/>
    </dgm:pt>
    <dgm:pt modelId="{4F2BF932-B1A9-4419-B538-DB76A9FC45D9}" type="pres">
      <dgm:prSet presAssocID="{BFF2C98E-0DEB-4486-9FE3-32A0AB579610}" presName="horzSpace2" presStyleCnt="0"/>
      <dgm:spPr/>
    </dgm:pt>
    <dgm:pt modelId="{65EC6367-142C-43F2-8C97-50533A36016F}" type="pres">
      <dgm:prSet presAssocID="{BFF2C98E-0DEB-4486-9FE3-32A0AB579610}" presName="tx2" presStyleLbl="revTx" presStyleIdx="5" presStyleCnt="11"/>
      <dgm:spPr/>
    </dgm:pt>
    <dgm:pt modelId="{86C778E5-49E9-4955-BA6F-97CF67EBB75D}" type="pres">
      <dgm:prSet presAssocID="{BFF2C98E-0DEB-4486-9FE3-32A0AB579610}" presName="vert2" presStyleCnt="0"/>
      <dgm:spPr/>
    </dgm:pt>
    <dgm:pt modelId="{C2D1098E-FC6E-414D-8909-859765A4FF43}" type="pres">
      <dgm:prSet presAssocID="{BFF2C98E-0DEB-4486-9FE3-32A0AB579610}" presName="thinLine2b" presStyleLbl="callout" presStyleIdx="3" presStyleCnt="8"/>
      <dgm:spPr>
        <a:ln>
          <a:noFill/>
        </a:ln>
      </dgm:spPr>
    </dgm:pt>
    <dgm:pt modelId="{529F4A6A-9B7D-4394-95DF-2FB1FCF289DB}" type="pres">
      <dgm:prSet presAssocID="{BFF2C98E-0DEB-4486-9FE3-32A0AB579610}" presName="vertSpace2b" presStyleCnt="0"/>
      <dgm:spPr/>
    </dgm:pt>
    <dgm:pt modelId="{E4B5E26A-E284-45B6-87D2-EE94F2EAB733}" type="pres">
      <dgm:prSet presAssocID="{9E5F82F9-D358-4868-9815-DBF322E145DB}" presName="horz2" presStyleCnt="0"/>
      <dgm:spPr/>
    </dgm:pt>
    <dgm:pt modelId="{A021AAF9-5006-4B6A-BBD2-745B00F8447E}" type="pres">
      <dgm:prSet presAssocID="{9E5F82F9-D358-4868-9815-DBF322E145DB}" presName="horzSpace2" presStyleCnt="0"/>
      <dgm:spPr/>
    </dgm:pt>
    <dgm:pt modelId="{61D2D15D-537D-4FA2-815D-52FBDDEAC5F6}" type="pres">
      <dgm:prSet presAssocID="{9E5F82F9-D358-4868-9815-DBF322E145DB}" presName="tx2" presStyleLbl="revTx" presStyleIdx="6" presStyleCnt="11"/>
      <dgm:spPr/>
      <dgm:t>
        <a:bodyPr/>
        <a:lstStyle/>
        <a:p>
          <a:endParaRPr lang="de-CH"/>
        </a:p>
      </dgm:t>
    </dgm:pt>
    <dgm:pt modelId="{84781DF8-152F-4EFB-9A23-7CA1C11FD260}" type="pres">
      <dgm:prSet presAssocID="{9E5F82F9-D358-4868-9815-DBF322E145DB}" presName="vert2" presStyleCnt="0"/>
      <dgm:spPr/>
    </dgm:pt>
    <dgm:pt modelId="{FD75654B-AAE2-4BE6-9395-97E1716AFE33}" type="pres">
      <dgm:prSet presAssocID="{9E5F82F9-D358-4868-9815-DBF322E145DB}" presName="thinLine2b" presStyleLbl="callout" presStyleIdx="4" presStyleCnt="8"/>
      <dgm:spPr>
        <a:ln>
          <a:noFill/>
        </a:ln>
      </dgm:spPr>
    </dgm:pt>
    <dgm:pt modelId="{8D52484F-D318-4260-8089-17D633957529}" type="pres">
      <dgm:prSet presAssocID="{9E5F82F9-D358-4868-9815-DBF322E145DB}" presName="vertSpace2b" presStyleCnt="0"/>
      <dgm:spPr/>
    </dgm:pt>
    <dgm:pt modelId="{BBEA571E-98A4-4F6C-AA9D-21AFC8FE04D4}" type="pres">
      <dgm:prSet presAssocID="{AF4A695A-3B8E-4D8A-8FDF-5DFE7CB8E565}" presName="horz2" presStyleCnt="0"/>
      <dgm:spPr/>
    </dgm:pt>
    <dgm:pt modelId="{CE21C3C6-1E4B-452E-909D-AEEB6B5C2BF0}" type="pres">
      <dgm:prSet presAssocID="{AF4A695A-3B8E-4D8A-8FDF-5DFE7CB8E565}" presName="horzSpace2" presStyleCnt="0"/>
      <dgm:spPr/>
    </dgm:pt>
    <dgm:pt modelId="{65CAF909-4C3A-479B-B372-998F2C006362}" type="pres">
      <dgm:prSet presAssocID="{AF4A695A-3B8E-4D8A-8FDF-5DFE7CB8E565}" presName="tx2" presStyleLbl="revTx" presStyleIdx="7" presStyleCnt="11"/>
      <dgm:spPr/>
      <dgm:t>
        <a:bodyPr/>
        <a:lstStyle/>
        <a:p>
          <a:endParaRPr lang="de-CH"/>
        </a:p>
      </dgm:t>
    </dgm:pt>
    <dgm:pt modelId="{795CE231-9A2D-497F-8F32-DD81015F1069}" type="pres">
      <dgm:prSet presAssocID="{AF4A695A-3B8E-4D8A-8FDF-5DFE7CB8E565}" presName="vert2" presStyleCnt="0"/>
      <dgm:spPr/>
    </dgm:pt>
    <dgm:pt modelId="{87DC9E26-DFC9-4F8D-85ED-DBF0845D4A8B}" type="pres">
      <dgm:prSet presAssocID="{AF4A695A-3B8E-4D8A-8FDF-5DFE7CB8E565}" presName="thinLine2b" presStyleLbl="callout" presStyleIdx="5" presStyleCnt="8"/>
      <dgm:spPr>
        <a:ln>
          <a:noFill/>
        </a:ln>
      </dgm:spPr>
    </dgm:pt>
    <dgm:pt modelId="{3FC111F0-0369-4448-9707-1945AA1ED49D}" type="pres">
      <dgm:prSet presAssocID="{AF4A695A-3B8E-4D8A-8FDF-5DFE7CB8E565}" presName="vertSpace2b" presStyleCnt="0"/>
      <dgm:spPr/>
    </dgm:pt>
    <dgm:pt modelId="{453BA0B0-CB23-420B-9A5F-0FCDB9420418}" type="pres">
      <dgm:prSet presAssocID="{A76D7F34-01DE-4689-B5D8-E208185F2AFF}" presName="thickLine" presStyleLbl="alignNode1" presStyleIdx="2" presStyleCnt="3"/>
      <dgm:spPr>
        <a:ln>
          <a:noFill/>
        </a:ln>
      </dgm:spPr>
    </dgm:pt>
    <dgm:pt modelId="{1B2AA34D-8548-4BCB-8581-C20FBE9AB5F7}" type="pres">
      <dgm:prSet presAssocID="{A76D7F34-01DE-4689-B5D8-E208185F2AFF}" presName="horz1" presStyleCnt="0"/>
      <dgm:spPr/>
    </dgm:pt>
    <dgm:pt modelId="{9D9083FA-FCAD-437D-9F05-589485233A84}" type="pres">
      <dgm:prSet presAssocID="{A76D7F34-01DE-4689-B5D8-E208185F2AFF}" presName="tx1" presStyleLbl="revTx" presStyleIdx="8" presStyleCnt="11"/>
      <dgm:spPr/>
      <dgm:t>
        <a:bodyPr/>
        <a:lstStyle/>
        <a:p>
          <a:endParaRPr lang="de-CH"/>
        </a:p>
      </dgm:t>
    </dgm:pt>
    <dgm:pt modelId="{B80BF74E-9CD4-4B12-ACAC-9B19F9F996FF}" type="pres">
      <dgm:prSet presAssocID="{A76D7F34-01DE-4689-B5D8-E208185F2AFF}" presName="vert1" presStyleCnt="0"/>
      <dgm:spPr/>
    </dgm:pt>
    <dgm:pt modelId="{0030FAB0-CE1D-45EF-994A-6F1302E8FB2A}" type="pres">
      <dgm:prSet presAssocID="{808B21E8-755C-4EDA-8FD0-FE2C0E112574}" presName="vertSpace2a" presStyleCnt="0"/>
      <dgm:spPr/>
    </dgm:pt>
    <dgm:pt modelId="{D5DBDBBF-7D31-478D-8A8E-CCC0C86577C0}" type="pres">
      <dgm:prSet presAssocID="{808B21E8-755C-4EDA-8FD0-FE2C0E112574}" presName="horz2" presStyleCnt="0"/>
      <dgm:spPr/>
    </dgm:pt>
    <dgm:pt modelId="{C683D38D-804A-4D5B-BE7F-76B7EBA8B9FC}" type="pres">
      <dgm:prSet presAssocID="{808B21E8-755C-4EDA-8FD0-FE2C0E112574}" presName="horzSpace2" presStyleCnt="0"/>
      <dgm:spPr/>
    </dgm:pt>
    <dgm:pt modelId="{5B4957FE-4C17-4C19-BA97-C6F4AF900951}" type="pres">
      <dgm:prSet presAssocID="{808B21E8-755C-4EDA-8FD0-FE2C0E112574}" presName="tx2" presStyleLbl="revTx" presStyleIdx="9" presStyleCnt="11"/>
      <dgm:spPr/>
    </dgm:pt>
    <dgm:pt modelId="{5EF4EE8A-77F9-434F-8B8B-67579A014903}" type="pres">
      <dgm:prSet presAssocID="{808B21E8-755C-4EDA-8FD0-FE2C0E112574}" presName="vert2" presStyleCnt="0"/>
      <dgm:spPr/>
    </dgm:pt>
    <dgm:pt modelId="{4F4551A9-DA2E-4D93-BCA0-B4446521614C}" type="pres">
      <dgm:prSet presAssocID="{808B21E8-755C-4EDA-8FD0-FE2C0E112574}" presName="thinLine2b" presStyleLbl="callout" presStyleIdx="6" presStyleCnt="8"/>
      <dgm:spPr>
        <a:ln>
          <a:noFill/>
        </a:ln>
      </dgm:spPr>
    </dgm:pt>
    <dgm:pt modelId="{BE2C66E1-786D-4ECA-A7E3-4680842CFF22}" type="pres">
      <dgm:prSet presAssocID="{808B21E8-755C-4EDA-8FD0-FE2C0E112574}" presName="vertSpace2b" presStyleCnt="0"/>
      <dgm:spPr/>
    </dgm:pt>
    <dgm:pt modelId="{510C6A4C-6484-43A9-874D-EA0DF56D5263}" type="pres">
      <dgm:prSet presAssocID="{39F84DB2-F20E-46CC-B5C9-B1D58A6186AF}" presName="horz2" presStyleCnt="0"/>
      <dgm:spPr/>
    </dgm:pt>
    <dgm:pt modelId="{C8F11890-11B2-4137-8992-8AD6A80E70B9}" type="pres">
      <dgm:prSet presAssocID="{39F84DB2-F20E-46CC-B5C9-B1D58A6186AF}" presName="horzSpace2" presStyleCnt="0"/>
      <dgm:spPr/>
    </dgm:pt>
    <dgm:pt modelId="{E24F13B6-DBAF-4862-A037-86C5CA064CA3}" type="pres">
      <dgm:prSet presAssocID="{39F84DB2-F20E-46CC-B5C9-B1D58A6186AF}" presName="tx2" presStyleLbl="revTx" presStyleIdx="10" presStyleCnt="11"/>
      <dgm:spPr/>
    </dgm:pt>
    <dgm:pt modelId="{B3F79E1D-0821-44CB-BC7A-AA7B32047B74}" type="pres">
      <dgm:prSet presAssocID="{39F84DB2-F20E-46CC-B5C9-B1D58A6186AF}" presName="vert2" presStyleCnt="0"/>
      <dgm:spPr/>
    </dgm:pt>
    <dgm:pt modelId="{ACD20DEA-BAF7-4E9F-8457-45AF011D831F}" type="pres">
      <dgm:prSet presAssocID="{39F84DB2-F20E-46CC-B5C9-B1D58A6186AF}" presName="thinLine2b" presStyleLbl="callout" presStyleIdx="7" presStyleCnt="8"/>
      <dgm:spPr>
        <a:ln>
          <a:noFill/>
        </a:ln>
      </dgm:spPr>
    </dgm:pt>
    <dgm:pt modelId="{BE538C0C-507D-470A-930D-5EA2988F7E63}" type="pres">
      <dgm:prSet presAssocID="{39F84DB2-F20E-46CC-B5C9-B1D58A6186AF}" presName="vertSpace2b" presStyleCnt="0"/>
      <dgm:spPr/>
    </dgm:pt>
  </dgm:ptLst>
  <dgm:cxnLst>
    <dgm:cxn modelId="{E1051778-0080-4880-A5C9-483452AFFC58}" srcId="{15E07945-9307-417A-BC3D-708ED4D087AC}" destId="{AF4A695A-3B8E-4D8A-8FDF-5DFE7CB8E565}" srcOrd="2" destOrd="0" parTransId="{97BA4F91-EE3C-44AF-9426-803F3AA013B8}" sibTransId="{EEBF043F-FF29-44FD-98A8-94B634D8FD4E}"/>
    <dgm:cxn modelId="{31668368-F1ED-4905-9843-2A8202D83ACC}" type="presOf" srcId="{50A92750-74BA-49D6-BBCB-FA226ADBE5DC}" destId="{5DBB4281-F0BE-4F91-896A-8C66C3EE4344}" srcOrd="0" destOrd="0" presId="urn:microsoft.com/office/officeart/2008/layout/LinedList"/>
    <dgm:cxn modelId="{47CFD7DD-16CB-45DF-BDA2-65F346689E8F}" type="presOf" srcId="{FEF38631-5480-46D7-B664-5EEDFC3BC23C}" destId="{035A90DC-80D1-4781-904E-EE59D4DD528F}" srcOrd="0" destOrd="0" presId="urn:microsoft.com/office/officeart/2008/layout/LinedList"/>
    <dgm:cxn modelId="{938242CD-B831-46E2-A022-65DAF51156C0}" srcId="{1EC40B28-1453-42A4-8231-94569FACC85A}" destId="{FEF38631-5480-46D7-B664-5EEDFC3BC23C}" srcOrd="2" destOrd="0" parTransId="{0329D5FC-F1B8-4522-9F2B-EB1E4449523D}" sibTransId="{8101C002-E1F0-4586-A5D4-1F9251F8014D}"/>
    <dgm:cxn modelId="{2A10FD7A-D337-422B-B8DE-88C7DFFDB9F6}" srcId="{15E07945-9307-417A-BC3D-708ED4D087AC}" destId="{BFF2C98E-0DEB-4486-9FE3-32A0AB579610}" srcOrd="0" destOrd="0" parTransId="{3C322D67-BFBD-48F7-B87D-8D95957EB65D}" sibTransId="{80C422C4-0CD4-4A23-BEE5-4F17890C50F7}"/>
    <dgm:cxn modelId="{B49B1E95-A14D-4EAD-8DEF-E465FAFD5F92}" srcId="{739117E1-2B76-4C42-960B-61B5015EF317}" destId="{15E07945-9307-417A-BC3D-708ED4D087AC}" srcOrd="1" destOrd="0" parTransId="{B2214479-1AA6-4C0C-A706-84E67E8498B7}" sibTransId="{CD7CAA73-EDD4-497F-BD54-DD2608081FC5}"/>
    <dgm:cxn modelId="{0C0620EC-62A2-47C6-8A7D-A15BECA1DE1E}" srcId="{739117E1-2B76-4C42-960B-61B5015EF317}" destId="{A76D7F34-01DE-4689-B5D8-E208185F2AFF}" srcOrd="2" destOrd="0" parTransId="{43453674-E694-4FD3-8A52-291906C93E74}" sibTransId="{28F7221E-39B1-47C8-9D53-2DB56AB31DDE}"/>
    <dgm:cxn modelId="{0D2BF51A-8A9D-4FBD-8083-56066D6B9524}" srcId="{A76D7F34-01DE-4689-B5D8-E208185F2AFF}" destId="{39F84DB2-F20E-46CC-B5C9-B1D58A6186AF}" srcOrd="1" destOrd="0" parTransId="{7E1360B6-7F14-486D-B9F6-DDCD1F045A1A}" sibTransId="{3187F82B-DBB8-4B57-AF6B-1A7D7EF6029E}"/>
    <dgm:cxn modelId="{705D2C83-2185-4271-8EB8-816147B81DCA}" srcId="{1EC40B28-1453-42A4-8231-94569FACC85A}" destId="{44A2B2A6-90B1-4FD3-A292-B7C99257BC18}" srcOrd="1" destOrd="0" parTransId="{8A7586F4-E67E-4D58-9B44-EBE20F59E486}" sibTransId="{1993FBAE-71CB-411F-BF34-01979DD6B2F8}"/>
    <dgm:cxn modelId="{1C2F6FC3-EA4F-4DEB-A41C-FBA4A483516E}" type="presOf" srcId="{15E07945-9307-417A-BC3D-708ED4D087AC}" destId="{34331B6D-CDC0-403D-85CE-9A7C2AE33AFC}" srcOrd="0" destOrd="0" presId="urn:microsoft.com/office/officeart/2008/layout/LinedList"/>
    <dgm:cxn modelId="{E53ECAE7-E67E-4707-B5C1-AF3DC06A943B}" srcId="{1EC40B28-1453-42A4-8231-94569FACC85A}" destId="{50A92750-74BA-49D6-BBCB-FA226ADBE5DC}" srcOrd="0" destOrd="0" parTransId="{449F780E-4FC6-461B-B92C-3BC94B6B2300}" sibTransId="{FFB30B89-4CC0-4FA0-9FA4-586A89908A9F}"/>
    <dgm:cxn modelId="{BD7EAC1F-5E94-4B67-A8EF-121A78ED21E0}" type="presOf" srcId="{808B21E8-755C-4EDA-8FD0-FE2C0E112574}" destId="{5B4957FE-4C17-4C19-BA97-C6F4AF900951}" srcOrd="0" destOrd="0" presId="urn:microsoft.com/office/officeart/2008/layout/LinedList"/>
    <dgm:cxn modelId="{C1A5457A-140A-40F7-8972-FD52C9BC32D4}" type="presOf" srcId="{44A2B2A6-90B1-4FD3-A292-B7C99257BC18}" destId="{B5F1F007-89DA-4D68-92EA-106E53C30817}" srcOrd="0" destOrd="0" presId="urn:microsoft.com/office/officeart/2008/layout/LinedList"/>
    <dgm:cxn modelId="{CF42FF35-3412-4A83-952E-FFE6E43E7F2C}" srcId="{A76D7F34-01DE-4689-B5D8-E208185F2AFF}" destId="{808B21E8-755C-4EDA-8FD0-FE2C0E112574}" srcOrd="0" destOrd="0" parTransId="{B4C29E0B-1131-473F-B438-BD4B2C0421A8}" sibTransId="{08AECD79-0061-4B97-919E-6AF64C723109}"/>
    <dgm:cxn modelId="{429E3935-9077-4D17-BE77-8E8030BC2916}" type="presOf" srcId="{A76D7F34-01DE-4689-B5D8-E208185F2AFF}" destId="{9D9083FA-FCAD-437D-9F05-589485233A84}" srcOrd="0" destOrd="0" presId="urn:microsoft.com/office/officeart/2008/layout/LinedList"/>
    <dgm:cxn modelId="{28165BD4-96CB-45EB-83C8-4A5197E0EA89}" type="presOf" srcId="{739117E1-2B76-4C42-960B-61B5015EF317}" destId="{C2DBD7B2-361A-409B-8ED2-5E785DE18BE3}" srcOrd="0" destOrd="0" presId="urn:microsoft.com/office/officeart/2008/layout/LinedList"/>
    <dgm:cxn modelId="{0CA270EF-C6B0-4CB0-87BA-D7C358856BF2}" type="presOf" srcId="{BFF2C98E-0DEB-4486-9FE3-32A0AB579610}" destId="{65EC6367-142C-43F2-8C97-50533A36016F}" srcOrd="0" destOrd="0" presId="urn:microsoft.com/office/officeart/2008/layout/LinedList"/>
    <dgm:cxn modelId="{39DC698D-C02C-4527-8898-EA627B97F602}" type="presOf" srcId="{39F84DB2-F20E-46CC-B5C9-B1D58A6186AF}" destId="{E24F13B6-DBAF-4862-A037-86C5CA064CA3}" srcOrd="0" destOrd="0" presId="urn:microsoft.com/office/officeart/2008/layout/LinedList"/>
    <dgm:cxn modelId="{C3DA6792-EEED-4F02-947A-07C2EE2FE81F}" type="presOf" srcId="{9E5F82F9-D358-4868-9815-DBF322E145DB}" destId="{61D2D15D-537D-4FA2-815D-52FBDDEAC5F6}" srcOrd="0" destOrd="0" presId="urn:microsoft.com/office/officeart/2008/layout/LinedList"/>
    <dgm:cxn modelId="{EAE2D51C-7188-4067-AB8F-41AEF16EE489}" type="presOf" srcId="{AF4A695A-3B8E-4D8A-8FDF-5DFE7CB8E565}" destId="{65CAF909-4C3A-479B-B372-998F2C006362}" srcOrd="0" destOrd="0" presId="urn:microsoft.com/office/officeart/2008/layout/LinedList"/>
    <dgm:cxn modelId="{E1B8BE2F-8ED5-4C69-871F-D5CEA85C60C5}" srcId="{739117E1-2B76-4C42-960B-61B5015EF317}" destId="{1EC40B28-1453-42A4-8231-94569FACC85A}" srcOrd="0" destOrd="0" parTransId="{12585702-AABA-4B61-9681-9CC39C3901FA}" sibTransId="{C5DC8528-659E-41C5-9301-CF36DF872181}"/>
    <dgm:cxn modelId="{182CD0DF-222B-4D98-B875-9272739A310B}" type="presOf" srcId="{1EC40B28-1453-42A4-8231-94569FACC85A}" destId="{C04D08FD-083B-415A-980A-5FC7D47286F9}" srcOrd="0" destOrd="0" presId="urn:microsoft.com/office/officeart/2008/layout/LinedList"/>
    <dgm:cxn modelId="{187F970D-D831-4A45-8FD5-B223AFCD2CEF}" srcId="{15E07945-9307-417A-BC3D-708ED4D087AC}" destId="{9E5F82F9-D358-4868-9815-DBF322E145DB}" srcOrd="1" destOrd="0" parTransId="{30124DCC-9FF1-4DB8-B5D4-7FDB88355D66}" sibTransId="{55874BDB-FC81-4C30-93D8-CB147CAF0CBA}"/>
    <dgm:cxn modelId="{1589704B-B641-422E-A5E7-B40B48CFE8FE}" type="presParOf" srcId="{C2DBD7B2-361A-409B-8ED2-5E785DE18BE3}" destId="{9D7D9D4C-3546-48C4-8A93-ECE5BE5671C9}" srcOrd="0" destOrd="0" presId="urn:microsoft.com/office/officeart/2008/layout/LinedList"/>
    <dgm:cxn modelId="{B6697A0F-6467-4D62-BE07-29D23B18A2E3}" type="presParOf" srcId="{C2DBD7B2-361A-409B-8ED2-5E785DE18BE3}" destId="{68A8DB4D-8755-4EF3-BF71-6B8371054DA3}" srcOrd="1" destOrd="0" presId="urn:microsoft.com/office/officeart/2008/layout/LinedList"/>
    <dgm:cxn modelId="{8CC38EC9-946D-4AC3-8499-BFD36AE734E3}" type="presParOf" srcId="{68A8DB4D-8755-4EF3-BF71-6B8371054DA3}" destId="{C04D08FD-083B-415A-980A-5FC7D47286F9}" srcOrd="0" destOrd="0" presId="urn:microsoft.com/office/officeart/2008/layout/LinedList"/>
    <dgm:cxn modelId="{0C2DF255-B0B4-4C46-AFA2-0E7F66776D1B}" type="presParOf" srcId="{68A8DB4D-8755-4EF3-BF71-6B8371054DA3}" destId="{BF53F47A-BCDC-4AD4-83C5-8549F32AD608}" srcOrd="1" destOrd="0" presId="urn:microsoft.com/office/officeart/2008/layout/LinedList"/>
    <dgm:cxn modelId="{97221FB9-0244-4E18-B65B-E2BE8314D08E}" type="presParOf" srcId="{BF53F47A-BCDC-4AD4-83C5-8549F32AD608}" destId="{7ED5BBC7-0C09-4847-BD4C-345EFE2CB553}" srcOrd="0" destOrd="0" presId="urn:microsoft.com/office/officeart/2008/layout/LinedList"/>
    <dgm:cxn modelId="{A0AAD5D3-3B72-440D-9F08-94E56E8F2CF9}" type="presParOf" srcId="{BF53F47A-BCDC-4AD4-83C5-8549F32AD608}" destId="{1A50CACD-5EF7-4C07-9700-5ABD81D3C70A}" srcOrd="1" destOrd="0" presId="urn:microsoft.com/office/officeart/2008/layout/LinedList"/>
    <dgm:cxn modelId="{920C378F-D20E-42EC-91FF-ABDE56407D44}" type="presParOf" srcId="{1A50CACD-5EF7-4C07-9700-5ABD81D3C70A}" destId="{5CBE38EC-189E-4EAD-80EF-3A46A3FFAD52}" srcOrd="0" destOrd="0" presId="urn:microsoft.com/office/officeart/2008/layout/LinedList"/>
    <dgm:cxn modelId="{37026DD0-963D-4E83-9A9C-F7216310F175}" type="presParOf" srcId="{1A50CACD-5EF7-4C07-9700-5ABD81D3C70A}" destId="{5DBB4281-F0BE-4F91-896A-8C66C3EE4344}" srcOrd="1" destOrd="0" presId="urn:microsoft.com/office/officeart/2008/layout/LinedList"/>
    <dgm:cxn modelId="{0FE204C1-568E-4FDA-B2EA-70E85BAE6BFF}" type="presParOf" srcId="{1A50CACD-5EF7-4C07-9700-5ABD81D3C70A}" destId="{42CEE780-E51B-44BE-84CE-F5FA55B0BE0C}" srcOrd="2" destOrd="0" presId="urn:microsoft.com/office/officeart/2008/layout/LinedList"/>
    <dgm:cxn modelId="{91F78618-8B20-42A8-A183-BDDD83BD0435}" type="presParOf" srcId="{BF53F47A-BCDC-4AD4-83C5-8549F32AD608}" destId="{A5C8446F-E986-496C-8BDD-4D2FC9CBA2E3}" srcOrd="2" destOrd="0" presId="urn:microsoft.com/office/officeart/2008/layout/LinedList"/>
    <dgm:cxn modelId="{6FF58B62-759C-43F5-A81A-C84E5520DADB}" type="presParOf" srcId="{BF53F47A-BCDC-4AD4-83C5-8549F32AD608}" destId="{86D48E3B-21DB-4841-BA23-8C9551F6527C}" srcOrd="3" destOrd="0" presId="urn:microsoft.com/office/officeart/2008/layout/LinedList"/>
    <dgm:cxn modelId="{0418CE47-5076-4830-BE44-12CFF72FDF74}" type="presParOf" srcId="{BF53F47A-BCDC-4AD4-83C5-8549F32AD608}" destId="{08F2E171-AE14-41E9-AEC9-BBF8B9C40493}" srcOrd="4" destOrd="0" presId="urn:microsoft.com/office/officeart/2008/layout/LinedList"/>
    <dgm:cxn modelId="{CD42078D-E305-4EAC-9C67-A806A7F70480}" type="presParOf" srcId="{08F2E171-AE14-41E9-AEC9-BBF8B9C40493}" destId="{18906D88-BB3F-41F8-B697-E1E8B15C9D64}" srcOrd="0" destOrd="0" presId="urn:microsoft.com/office/officeart/2008/layout/LinedList"/>
    <dgm:cxn modelId="{D6FBB8B3-2AA6-4DA9-B347-F08FE0591187}" type="presParOf" srcId="{08F2E171-AE14-41E9-AEC9-BBF8B9C40493}" destId="{B5F1F007-89DA-4D68-92EA-106E53C30817}" srcOrd="1" destOrd="0" presId="urn:microsoft.com/office/officeart/2008/layout/LinedList"/>
    <dgm:cxn modelId="{32EA7118-BD16-44F0-AC8A-F33DF447511D}" type="presParOf" srcId="{08F2E171-AE14-41E9-AEC9-BBF8B9C40493}" destId="{3472BE51-9ACF-44B3-9C0A-D768FA9031C5}" srcOrd="2" destOrd="0" presId="urn:microsoft.com/office/officeart/2008/layout/LinedList"/>
    <dgm:cxn modelId="{0097C0CD-24BC-412E-8EF1-16B83CEA3808}" type="presParOf" srcId="{BF53F47A-BCDC-4AD4-83C5-8549F32AD608}" destId="{3789F809-E462-4B07-BD97-45CEB8CB3521}" srcOrd="5" destOrd="0" presId="urn:microsoft.com/office/officeart/2008/layout/LinedList"/>
    <dgm:cxn modelId="{F49EEF31-3D6E-44D5-A885-6308A12E0B7C}" type="presParOf" srcId="{BF53F47A-BCDC-4AD4-83C5-8549F32AD608}" destId="{3F5AEE71-7CD1-457F-A2F1-14CF8ECD0661}" srcOrd="6" destOrd="0" presId="urn:microsoft.com/office/officeart/2008/layout/LinedList"/>
    <dgm:cxn modelId="{A04CCB99-D46D-42DB-A728-9C8CF8851ACD}" type="presParOf" srcId="{BF53F47A-BCDC-4AD4-83C5-8549F32AD608}" destId="{0FD20DF3-474C-4377-8754-41D307A3F961}" srcOrd="7" destOrd="0" presId="urn:microsoft.com/office/officeart/2008/layout/LinedList"/>
    <dgm:cxn modelId="{3F1C9B95-5C41-491E-8157-05CF6AFCFF00}" type="presParOf" srcId="{0FD20DF3-474C-4377-8754-41D307A3F961}" destId="{30B65247-AF18-4D64-BBDE-4335E76C3E5C}" srcOrd="0" destOrd="0" presId="urn:microsoft.com/office/officeart/2008/layout/LinedList"/>
    <dgm:cxn modelId="{6DA62C4E-62B8-47B2-93CB-D317323459E2}" type="presParOf" srcId="{0FD20DF3-474C-4377-8754-41D307A3F961}" destId="{035A90DC-80D1-4781-904E-EE59D4DD528F}" srcOrd="1" destOrd="0" presId="urn:microsoft.com/office/officeart/2008/layout/LinedList"/>
    <dgm:cxn modelId="{954A961B-E098-45CB-8B6A-C398F5F47DEE}" type="presParOf" srcId="{0FD20DF3-474C-4377-8754-41D307A3F961}" destId="{D6CA9906-D44E-4B49-A840-C2DF89B73A09}" srcOrd="2" destOrd="0" presId="urn:microsoft.com/office/officeart/2008/layout/LinedList"/>
    <dgm:cxn modelId="{2930A391-1C37-4FB0-B23A-43E037AAA2CC}" type="presParOf" srcId="{BF53F47A-BCDC-4AD4-83C5-8549F32AD608}" destId="{1FCB9353-6B3C-4B14-AC40-DC2E74946FE0}" srcOrd="8" destOrd="0" presId="urn:microsoft.com/office/officeart/2008/layout/LinedList"/>
    <dgm:cxn modelId="{D75D7F87-C244-432E-9BC5-F8AA1FDD055A}" type="presParOf" srcId="{BF53F47A-BCDC-4AD4-83C5-8549F32AD608}" destId="{ADCF9BD0-FBE7-4CF2-B3D8-9AFE59922CAD}" srcOrd="9" destOrd="0" presId="urn:microsoft.com/office/officeart/2008/layout/LinedList"/>
    <dgm:cxn modelId="{F5E8262D-D3DF-4C9C-8F4B-3FC79CC271BD}" type="presParOf" srcId="{C2DBD7B2-361A-409B-8ED2-5E785DE18BE3}" destId="{43609A55-549B-4B22-B378-7C00BB36BB3C}" srcOrd="2" destOrd="0" presId="urn:microsoft.com/office/officeart/2008/layout/LinedList"/>
    <dgm:cxn modelId="{10CA775F-7361-4FC1-83B2-7920078FE6EB}" type="presParOf" srcId="{C2DBD7B2-361A-409B-8ED2-5E785DE18BE3}" destId="{77031DC0-6D17-48B1-8020-7BC57FB46C4B}" srcOrd="3" destOrd="0" presId="urn:microsoft.com/office/officeart/2008/layout/LinedList"/>
    <dgm:cxn modelId="{AD2398BE-008E-445B-AB65-57387084310E}" type="presParOf" srcId="{77031DC0-6D17-48B1-8020-7BC57FB46C4B}" destId="{34331B6D-CDC0-403D-85CE-9A7C2AE33AFC}" srcOrd="0" destOrd="0" presId="urn:microsoft.com/office/officeart/2008/layout/LinedList"/>
    <dgm:cxn modelId="{57442722-A955-49C1-8A8D-0C61C4B8FA89}" type="presParOf" srcId="{77031DC0-6D17-48B1-8020-7BC57FB46C4B}" destId="{C5CB9B78-548D-44A0-BF77-B17479CF8F0F}" srcOrd="1" destOrd="0" presId="urn:microsoft.com/office/officeart/2008/layout/LinedList"/>
    <dgm:cxn modelId="{E44186B4-6C2A-4DEF-9AD3-06323326CB00}" type="presParOf" srcId="{C5CB9B78-548D-44A0-BF77-B17479CF8F0F}" destId="{8CF33DD4-6802-4576-B946-47C5980C38B2}" srcOrd="0" destOrd="0" presId="urn:microsoft.com/office/officeart/2008/layout/LinedList"/>
    <dgm:cxn modelId="{411B9731-5C68-4894-B13A-99628F513BDC}" type="presParOf" srcId="{C5CB9B78-548D-44A0-BF77-B17479CF8F0F}" destId="{3817212F-8CA6-493D-87B7-9F94AA155992}" srcOrd="1" destOrd="0" presId="urn:microsoft.com/office/officeart/2008/layout/LinedList"/>
    <dgm:cxn modelId="{4B514385-6D09-414A-9D12-04E10AC2E78B}" type="presParOf" srcId="{3817212F-8CA6-493D-87B7-9F94AA155992}" destId="{4F2BF932-B1A9-4419-B538-DB76A9FC45D9}" srcOrd="0" destOrd="0" presId="urn:microsoft.com/office/officeart/2008/layout/LinedList"/>
    <dgm:cxn modelId="{A47F2BBD-862F-4973-A4D6-340C1966C9B4}" type="presParOf" srcId="{3817212F-8CA6-493D-87B7-9F94AA155992}" destId="{65EC6367-142C-43F2-8C97-50533A36016F}" srcOrd="1" destOrd="0" presId="urn:microsoft.com/office/officeart/2008/layout/LinedList"/>
    <dgm:cxn modelId="{9EB67855-AA8A-4B03-86B6-1E65D47CFB8C}" type="presParOf" srcId="{3817212F-8CA6-493D-87B7-9F94AA155992}" destId="{86C778E5-49E9-4955-BA6F-97CF67EBB75D}" srcOrd="2" destOrd="0" presId="urn:microsoft.com/office/officeart/2008/layout/LinedList"/>
    <dgm:cxn modelId="{D540EE5B-8E97-4860-B382-4EDF1507D559}" type="presParOf" srcId="{C5CB9B78-548D-44A0-BF77-B17479CF8F0F}" destId="{C2D1098E-FC6E-414D-8909-859765A4FF43}" srcOrd="2" destOrd="0" presId="urn:microsoft.com/office/officeart/2008/layout/LinedList"/>
    <dgm:cxn modelId="{D30C7BB1-185F-4710-A156-4B26ABC21948}" type="presParOf" srcId="{C5CB9B78-548D-44A0-BF77-B17479CF8F0F}" destId="{529F4A6A-9B7D-4394-95DF-2FB1FCF289DB}" srcOrd="3" destOrd="0" presId="urn:microsoft.com/office/officeart/2008/layout/LinedList"/>
    <dgm:cxn modelId="{A7A6DDAF-6753-42A2-88C0-75070F0DD976}" type="presParOf" srcId="{C5CB9B78-548D-44A0-BF77-B17479CF8F0F}" destId="{E4B5E26A-E284-45B6-87D2-EE94F2EAB733}" srcOrd="4" destOrd="0" presId="urn:microsoft.com/office/officeart/2008/layout/LinedList"/>
    <dgm:cxn modelId="{7B70B932-8090-4B7C-A447-DCEBEF0595B5}" type="presParOf" srcId="{E4B5E26A-E284-45B6-87D2-EE94F2EAB733}" destId="{A021AAF9-5006-4B6A-BBD2-745B00F8447E}" srcOrd="0" destOrd="0" presId="urn:microsoft.com/office/officeart/2008/layout/LinedList"/>
    <dgm:cxn modelId="{BC9A6E05-3C3B-495B-AE61-F1BD94662416}" type="presParOf" srcId="{E4B5E26A-E284-45B6-87D2-EE94F2EAB733}" destId="{61D2D15D-537D-4FA2-815D-52FBDDEAC5F6}" srcOrd="1" destOrd="0" presId="urn:microsoft.com/office/officeart/2008/layout/LinedList"/>
    <dgm:cxn modelId="{04B9C93D-612B-4932-87C6-2BAD3B6AF7F4}" type="presParOf" srcId="{E4B5E26A-E284-45B6-87D2-EE94F2EAB733}" destId="{84781DF8-152F-4EFB-9A23-7CA1C11FD260}" srcOrd="2" destOrd="0" presId="urn:microsoft.com/office/officeart/2008/layout/LinedList"/>
    <dgm:cxn modelId="{816B02B1-C3E5-4240-9C16-79D5DD05C301}" type="presParOf" srcId="{C5CB9B78-548D-44A0-BF77-B17479CF8F0F}" destId="{FD75654B-AAE2-4BE6-9395-97E1716AFE33}" srcOrd="5" destOrd="0" presId="urn:microsoft.com/office/officeart/2008/layout/LinedList"/>
    <dgm:cxn modelId="{97C26926-7841-49F9-978C-4BD1D07B1CD0}" type="presParOf" srcId="{C5CB9B78-548D-44A0-BF77-B17479CF8F0F}" destId="{8D52484F-D318-4260-8089-17D633957529}" srcOrd="6" destOrd="0" presId="urn:microsoft.com/office/officeart/2008/layout/LinedList"/>
    <dgm:cxn modelId="{360ED47E-C3F4-49D0-B1B1-0E7D7DE0B7B4}" type="presParOf" srcId="{C5CB9B78-548D-44A0-BF77-B17479CF8F0F}" destId="{BBEA571E-98A4-4F6C-AA9D-21AFC8FE04D4}" srcOrd="7" destOrd="0" presId="urn:microsoft.com/office/officeart/2008/layout/LinedList"/>
    <dgm:cxn modelId="{81B58B04-C708-4769-BD25-2063E882F162}" type="presParOf" srcId="{BBEA571E-98A4-4F6C-AA9D-21AFC8FE04D4}" destId="{CE21C3C6-1E4B-452E-909D-AEEB6B5C2BF0}" srcOrd="0" destOrd="0" presId="urn:microsoft.com/office/officeart/2008/layout/LinedList"/>
    <dgm:cxn modelId="{738E80B0-03CB-435B-B0B1-DC036CE67972}" type="presParOf" srcId="{BBEA571E-98A4-4F6C-AA9D-21AFC8FE04D4}" destId="{65CAF909-4C3A-479B-B372-998F2C006362}" srcOrd="1" destOrd="0" presId="urn:microsoft.com/office/officeart/2008/layout/LinedList"/>
    <dgm:cxn modelId="{EC913B2F-BECF-4FC5-A53F-615DA2F8A2AB}" type="presParOf" srcId="{BBEA571E-98A4-4F6C-AA9D-21AFC8FE04D4}" destId="{795CE231-9A2D-497F-8F32-DD81015F1069}" srcOrd="2" destOrd="0" presId="urn:microsoft.com/office/officeart/2008/layout/LinedList"/>
    <dgm:cxn modelId="{87102909-863C-4303-9022-E71734DC530C}" type="presParOf" srcId="{C5CB9B78-548D-44A0-BF77-B17479CF8F0F}" destId="{87DC9E26-DFC9-4F8D-85ED-DBF0845D4A8B}" srcOrd="8" destOrd="0" presId="urn:microsoft.com/office/officeart/2008/layout/LinedList"/>
    <dgm:cxn modelId="{E424B2AE-B106-4604-95A3-C93557B9F677}" type="presParOf" srcId="{C5CB9B78-548D-44A0-BF77-B17479CF8F0F}" destId="{3FC111F0-0369-4448-9707-1945AA1ED49D}" srcOrd="9" destOrd="0" presId="urn:microsoft.com/office/officeart/2008/layout/LinedList"/>
    <dgm:cxn modelId="{663E53D4-859F-44DF-9AE8-21E0DDE4B6CF}" type="presParOf" srcId="{C2DBD7B2-361A-409B-8ED2-5E785DE18BE3}" destId="{453BA0B0-CB23-420B-9A5F-0FCDB9420418}" srcOrd="4" destOrd="0" presId="urn:microsoft.com/office/officeart/2008/layout/LinedList"/>
    <dgm:cxn modelId="{71FBB87F-7925-45B1-AD59-FC56DC401848}" type="presParOf" srcId="{C2DBD7B2-361A-409B-8ED2-5E785DE18BE3}" destId="{1B2AA34D-8548-4BCB-8581-C20FBE9AB5F7}" srcOrd="5" destOrd="0" presId="urn:microsoft.com/office/officeart/2008/layout/LinedList"/>
    <dgm:cxn modelId="{1C6DDED4-19D6-46D5-A4E8-E40B5A3EB18D}" type="presParOf" srcId="{1B2AA34D-8548-4BCB-8581-C20FBE9AB5F7}" destId="{9D9083FA-FCAD-437D-9F05-589485233A84}" srcOrd="0" destOrd="0" presId="urn:microsoft.com/office/officeart/2008/layout/LinedList"/>
    <dgm:cxn modelId="{1B188653-7F65-4AA0-9A10-98BFA1856A57}" type="presParOf" srcId="{1B2AA34D-8548-4BCB-8581-C20FBE9AB5F7}" destId="{B80BF74E-9CD4-4B12-ACAC-9B19F9F996FF}" srcOrd="1" destOrd="0" presId="urn:microsoft.com/office/officeart/2008/layout/LinedList"/>
    <dgm:cxn modelId="{3D2CB1C0-C31A-402E-B651-188BA4E420D8}" type="presParOf" srcId="{B80BF74E-9CD4-4B12-ACAC-9B19F9F996FF}" destId="{0030FAB0-CE1D-45EF-994A-6F1302E8FB2A}" srcOrd="0" destOrd="0" presId="urn:microsoft.com/office/officeart/2008/layout/LinedList"/>
    <dgm:cxn modelId="{E8DD6678-ED1A-4AB3-9470-2EF2BA97F733}" type="presParOf" srcId="{B80BF74E-9CD4-4B12-ACAC-9B19F9F996FF}" destId="{D5DBDBBF-7D31-478D-8A8E-CCC0C86577C0}" srcOrd="1" destOrd="0" presId="urn:microsoft.com/office/officeart/2008/layout/LinedList"/>
    <dgm:cxn modelId="{F410F1F9-2D27-4AB8-B257-D887C216B50B}" type="presParOf" srcId="{D5DBDBBF-7D31-478D-8A8E-CCC0C86577C0}" destId="{C683D38D-804A-4D5B-BE7F-76B7EBA8B9FC}" srcOrd="0" destOrd="0" presId="urn:microsoft.com/office/officeart/2008/layout/LinedList"/>
    <dgm:cxn modelId="{581273B7-4C86-4D27-93A8-FD33D61EAFE6}" type="presParOf" srcId="{D5DBDBBF-7D31-478D-8A8E-CCC0C86577C0}" destId="{5B4957FE-4C17-4C19-BA97-C6F4AF900951}" srcOrd="1" destOrd="0" presId="urn:microsoft.com/office/officeart/2008/layout/LinedList"/>
    <dgm:cxn modelId="{B6ACBE06-3591-4F74-A6A9-8850957FC0F0}" type="presParOf" srcId="{D5DBDBBF-7D31-478D-8A8E-CCC0C86577C0}" destId="{5EF4EE8A-77F9-434F-8B8B-67579A014903}" srcOrd="2" destOrd="0" presId="urn:microsoft.com/office/officeart/2008/layout/LinedList"/>
    <dgm:cxn modelId="{CCFC4A7C-59CB-4B4C-A5C3-BCD828DEB188}" type="presParOf" srcId="{B80BF74E-9CD4-4B12-ACAC-9B19F9F996FF}" destId="{4F4551A9-DA2E-4D93-BCA0-B4446521614C}" srcOrd="2" destOrd="0" presId="urn:microsoft.com/office/officeart/2008/layout/LinedList"/>
    <dgm:cxn modelId="{B9996B7B-6D97-4361-810E-8A21793240C4}" type="presParOf" srcId="{B80BF74E-9CD4-4B12-ACAC-9B19F9F996FF}" destId="{BE2C66E1-786D-4ECA-A7E3-4680842CFF22}" srcOrd="3" destOrd="0" presId="urn:microsoft.com/office/officeart/2008/layout/LinedList"/>
    <dgm:cxn modelId="{789BAF92-6497-42C3-8116-B7EBE858002F}" type="presParOf" srcId="{B80BF74E-9CD4-4B12-ACAC-9B19F9F996FF}" destId="{510C6A4C-6484-43A9-874D-EA0DF56D5263}" srcOrd="4" destOrd="0" presId="urn:microsoft.com/office/officeart/2008/layout/LinedList"/>
    <dgm:cxn modelId="{C9E4EEC8-7335-40CC-9737-5CA2675B91A1}" type="presParOf" srcId="{510C6A4C-6484-43A9-874D-EA0DF56D5263}" destId="{C8F11890-11B2-4137-8992-8AD6A80E70B9}" srcOrd="0" destOrd="0" presId="urn:microsoft.com/office/officeart/2008/layout/LinedList"/>
    <dgm:cxn modelId="{5EB971B1-F6C6-4FEA-A129-13E1C7F33B6C}" type="presParOf" srcId="{510C6A4C-6484-43A9-874D-EA0DF56D5263}" destId="{E24F13B6-DBAF-4862-A037-86C5CA064CA3}" srcOrd="1" destOrd="0" presId="urn:microsoft.com/office/officeart/2008/layout/LinedList"/>
    <dgm:cxn modelId="{F6DF607C-1878-44C2-A013-25D8BCA58CD0}" type="presParOf" srcId="{510C6A4C-6484-43A9-874D-EA0DF56D5263}" destId="{B3F79E1D-0821-44CB-BC7A-AA7B32047B74}" srcOrd="2" destOrd="0" presId="urn:microsoft.com/office/officeart/2008/layout/LinedList"/>
    <dgm:cxn modelId="{FEC7B9DB-15B7-4AE2-9E37-F39144E09A83}" type="presParOf" srcId="{B80BF74E-9CD4-4B12-ACAC-9B19F9F996FF}" destId="{ACD20DEA-BAF7-4E9F-8457-45AF011D831F}" srcOrd="5" destOrd="0" presId="urn:microsoft.com/office/officeart/2008/layout/LinedList"/>
    <dgm:cxn modelId="{6F845E02-A1D1-4C7C-85C5-084FA0E50799}" type="presParOf" srcId="{B80BF74E-9CD4-4B12-ACAC-9B19F9F996FF}" destId="{BE538C0C-507D-470A-930D-5EA2988F7E63}" srcOrd="6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22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739117E1-2B76-4C42-960B-61B5015EF317}" type="doc">
      <dgm:prSet loTypeId="urn:microsoft.com/office/officeart/2008/layout/LinedList" loCatId="hierarchy" qsTypeId="urn:microsoft.com/office/officeart/2005/8/quickstyle/simple4" qsCatId="simple" csTypeId="urn:microsoft.com/office/officeart/2005/8/colors/accent2_1" csCatId="accent2" phldr="1"/>
      <dgm:spPr/>
      <dgm:t>
        <a:bodyPr/>
        <a:lstStyle/>
        <a:p>
          <a:endParaRPr lang="de-CH"/>
        </a:p>
      </dgm:t>
    </dgm:pt>
    <dgm:pt modelId="{1EC40B28-1453-42A4-8231-94569FACC85A}">
      <dgm:prSet phldrT="[Text]"/>
      <dgm:spPr/>
      <dgm:t>
        <a:bodyPr/>
        <a:lstStyle/>
        <a:p>
          <a:r>
            <a:rPr lang="de-CH" dirty="0" smtClean="0">
              <a:solidFill>
                <a:schemeClr val="bg1"/>
              </a:solidFill>
            </a:rPr>
            <a:t> </a:t>
          </a:r>
          <a:endParaRPr lang="de-CH" dirty="0">
            <a:solidFill>
              <a:schemeClr val="bg1"/>
            </a:solidFill>
          </a:endParaRPr>
        </a:p>
      </dgm:t>
    </dgm:pt>
    <dgm:pt modelId="{12585702-AABA-4B61-9681-9CC39C3901FA}" type="parTrans" cxnId="{E1B8BE2F-8ED5-4C69-871F-D5CEA85C60C5}">
      <dgm:prSet/>
      <dgm:spPr/>
      <dgm:t>
        <a:bodyPr/>
        <a:lstStyle/>
        <a:p>
          <a:endParaRPr lang="de-CH"/>
        </a:p>
      </dgm:t>
    </dgm:pt>
    <dgm:pt modelId="{C5DC8528-659E-41C5-9301-CF36DF872181}" type="sibTrans" cxnId="{E1B8BE2F-8ED5-4C69-871F-D5CEA85C60C5}">
      <dgm:prSet/>
      <dgm:spPr/>
      <dgm:t>
        <a:bodyPr/>
        <a:lstStyle/>
        <a:p>
          <a:endParaRPr lang="de-CH"/>
        </a:p>
      </dgm:t>
    </dgm:pt>
    <dgm:pt modelId="{50A92750-74BA-49D6-BBCB-FA226ADBE5DC}">
      <dgm:prSet phldrT="[Text]"/>
      <dgm:spPr/>
      <dgm:t>
        <a:bodyPr/>
        <a:lstStyle/>
        <a:p>
          <a:r>
            <a:rPr lang="de-CH" dirty="0" smtClean="0">
              <a:solidFill>
                <a:schemeClr val="bg1"/>
              </a:solidFill>
            </a:rPr>
            <a:t> </a:t>
          </a:r>
          <a:endParaRPr lang="de-CH" dirty="0">
            <a:solidFill>
              <a:schemeClr val="bg1"/>
            </a:solidFill>
          </a:endParaRPr>
        </a:p>
      </dgm:t>
    </dgm:pt>
    <dgm:pt modelId="{449F780E-4FC6-461B-B92C-3BC94B6B2300}" type="parTrans" cxnId="{E53ECAE7-E67E-4707-B5C1-AF3DC06A943B}">
      <dgm:prSet/>
      <dgm:spPr/>
      <dgm:t>
        <a:bodyPr/>
        <a:lstStyle/>
        <a:p>
          <a:endParaRPr lang="de-CH"/>
        </a:p>
      </dgm:t>
    </dgm:pt>
    <dgm:pt modelId="{FFB30B89-4CC0-4FA0-9FA4-586A89908A9F}" type="sibTrans" cxnId="{E53ECAE7-E67E-4707-B5C1-AF3DC06A943B}">
      <dgm:prSet/>
      <dgm:spPr/>
      <dgm:t>
        <a:bodyPr/>
        <a:lstStyle/>
        <a:p>
          <a:endParaRPr lang="de-CH"/>
        </a:p>
      </dgm:t>
    </dgm:pt>
    <dgm:pt modelId="{44A2B2A6-90B1-4FD3-A292-B7C99257BC18}">
      <dgm:prSet phldrT="[Text]"/>
      <dgm:spPr/>
      <dgm:t>
        <a:bodyPr/>
        <a:lstStyle/>
        <a:p>
          <a:r>
            <a:rPr lang="de-CH" dirty="0" smtClean="0">
              <a:solidFill>
                <a:schemeClr val="bg1"/>
              </a:solidFill>
            </a:rPr>
            <a:t> </a:t>
          </a:r>
          <a:endParaRPr lang="de-CH" dirty="0">
            <a:solidFill>
              <a:schemeClr val="bg1"/>
            </a:solidFill>
          </a:endParaRPr>
        </a:p>
      </dgm:t>
    </dgm:pt>
    <dgm:pt modelId="{8A7586F4-E67E-4D58-9B44-EBE20F59E486}" type="parTrans" cxnId="{705D2C83-2185-4271-8EB8-816147B81DCA}">
      <dgm:prSet/>
      <dgm:spPr/>
      <dgm:t>
        <a:bodyPr/>
        <a:lstStyle/>
        <a:p>
          <a:endParaRPr lang="de-CH"/>
        </a:p>
      </dgm:t>
    </dgm:pt>
    <dgm:pt modelId="{1993FBAE-71CB-411F-BF34-01979DD6B2F8}" type="sibTrans" cxnId="{705D2C83-2185-4271-8EB8-816147B81DCA}">
      <dgm:prSet/>
      <dgm:spPr/>
      <dgm:t>
        <a:bodyPr/>
        <a:lstStyle/>
        <a:p>
          <a:endParaRPr lang="de-CH"/>
        </a:p>
      </dgm:t>
    </dgm:pt>
    <dgm:pt modelId="{FEF38631-5480-46D7-B664-5EEDFC3BC23C}">
      <dgm:prSet phldrT="[Text]"/>
      <dgm:spPr/>
      <dgm:t>
        <a:bodyPr/>
        <a:lstStyle/>
        <a:p>
          <a:r>
            <a:rPr lang="de-CH" dirty="0" smtClean="0">
              <a:solidFill>
                <a:schemeClr val="bg1"/>
              </a:solidFill>
            </a:rPr>
            <a:t> </a:t>
          </a:r>
          <a:endParaRPr lang="de-CH" dirty="0">
            <a:solidFill>
              <a:schemeClr val="bg1"/>
            </a:solidFill>
          </a:endParaRPr>
        </a:p>
      </dgm:t>
    </dgm:pt>
    <dgm:pt modelId="{0329D5FC-F1B8-4522-9F2B-EB1E4449523D}" type="parTrans" cxnId="{938242CD-B831-46E2-A022-65DAF51156C0}">
      <dgm:prSet/>
      <dgm:spPr/>
      <dgm:t>
        <a:bodyPr/>
        <a:lstStyle/>
        <a:p>
          <a:endParaRPr lang="de-CH"/>
        </a:p>
      </dgm:t>
    </dgm:pt>
    <dgm:pt modelId="{8101C002-E1F0-4586-A5D4-1F9251F8014D}" type="sibTrans" cxnId="{938242CD-B831-46E2-A022-65DAF51156C0}">
      <dgm:prSet/>
      <dgm:spPr/>
      <dgm:t>
        <a:bodyPr/>
        <a:lstStyle/>
        <a:p>
          <a:endParaRPr lang="de-CH"/>
        </a:p>
      </dgm:t>
    </dgm:pt>
    <dgm:pt modelId="{15E07945-9307-417A-BC3D-708ED4D087AC}">
      <dgm:prSet phldrT="[Text]"/>
      <dgm:spPr/>
      <dgm:t>
        <a:bodyPr/>
        <a:lstStyle/>
        <a:p>
          <a:r>
            <a:rPr lang="de-CH" dirty="0" smtClean="0">
              <a:solidFill>
                <a:schemeClr val="bg1"/>
              </a:solidFill>
            </a:rPr>
            <a:t> </a:t>
          </a:r>
          <a:endParaRPr lang="de-CH" dirty="0">
            <a:solidFill>
              <a:schemeClr val="bg1"/>
            </a:solidFill>
          </a:endParaRPr>
        </a:p>
      </dgm:t>
    </dgm:pt>
    <dgm:pt modelId="{B2214479-1AA6-4C0C-A706-84E67E8498B7}" type="parTrans" cxnId="{B49B1E95-A14D-4EAD-8DEF-E465FAFD5F92}">
      <dgm:prSet/>
      <dgm:spPr/>
      <dgm:t>
        <a:bodyPr/>
        <a:lstStyle/>
        <a:p>
          <a:endParaRPr lang="de-CH"/>
        </a:p>
      </dgm:t>
    </dgm:pt>
    <dgm:pt modelId="{CD7CAA73-EDD4-497F-BD54-DD2608081FC5}" type="sibTrans" cxnId="{B49B1E95-A14D-4EAD-8DEF-E465FAFD5F92}">
      <dgm:prSet/>
      <dgm:spPr/>
      <dgm:t>
        <a:bodyPr/>
        <a:lstStyle/>
        <a:p>
          <a:endParaRPr lang="de-CH"/>
        </a:p>
      </dgm:t>
    </dgm:pt>
    <dgm:pt modelId="{9E5F82F9-D358-4868-9815-DBF322E145DB}">
      <dgm:prSet phldrT="[Text]"/>
      <dgm:spPr/>
      <dgm:t>
        <a:bodyPr/>
        <a:lstStyle/>
        <a:p>
          <a:r>
            <a:rPr lang="de-CH" dirty="0" smtClean="0">
              <a:solidFill>
                <a:schemeClr val="bg1"/>
              </a:solidFill>
            </a:rPr>
            <a:t> </a:t>
          </a:r>
          <a:endParaRPr lang="de-CH" dirty="0">
            <a:solidFill>
              <a:schemeClr val="bg1"/>
            </a:solidFill>
          </a:endParaRPr>
        </a:p>
      </dgm:t>
    </dgm:pt>
    <dgm:pt modelId="{30124DCC-9FF1-4DB8-B5D4-7FDB88355D66}" type="parTrans" cxnId="{187F970D-D831-4A45-8FD5-B223AFCD2CEF}">
      <dgm:prSet/>
      <dgm:spPr/>
      <dgm:t>
        <a:bodyPr/>
        <a:lstStyle/>
        <a:p>
          <a:endParaRPr lang="de-CH"/>
        </a:p>
      </dgm:t>
    </dgm:pt>
    <dgm:pt modelId="{55874BDB-FC81-4C30-93D8-CB147CAF0CBA}" type="sibTrans" cxnId="{187F970D-D831-4A45-8FD5-B223AFCD2CEF}">
      <dgm:prSet/>
      <dgm:spPr/>
      <dgm:t>
        <a:bodyPr/>
        <a:lstStyle/>
        <a:p>
          <a:endParaRPr lang="de-CH"/>
        </a:p>
      </dgm:t>
    </dgm:pt>
    <dgm:pt modelId="{21A0B729-6A96-4016-B7D7-659E18B9C4B2}">
      <dgm:prSet phldrT="[Text]"/>
      <dgm:spPr/>
      <dgm:t>
        <a:bodyPr/>
        <a:lstStyle/>
        <a:p>
          <a:r>
            <a:rPr lang="de-CH" dirty="0" smtClean="0">
              <a:solidFill>
                <a:schemeClr val="bg1"/>
              </a:solidFill>
            </a:rPr>
            <a:t> </a:t>
          </a:r>
          <a:endParaRPr lang="de-CH" dirty="0">
            <a:solidFill>
              <a:schemeClr val="bg1"/>
            </a:solidFill>
          </a:endParaRPr>
        </a:p>
      </dgm:t>
    </dgm:pt>
    <dgm:pt modelId="{A264483B-1C4A-4E51-B0E0-C84110F7D272}" type="parTrans" cxnId="{03A18961-4807-4490-AC01-282AAA6509EA}">
      <dgm:prSet/>
      <dgm:spPr/>
      <dgm:t>
        <a:bodyPr/>
        <a:lstStyle/>
        <a:p>
          <a:endParaRPr lang="de-CH"/>
        </a:p>
      </dgm:t>
    </dgm:pt>
    <dgm:pt modelId="{A3F32B76-CA5A-4739-ADAD-1C0E83CF4284}" type="sibTrans" cxnId="{03A18961-4807-4490-AC01-282AAA6509EA}">
      <dgm:prSet/>
      <dgm:spPr/>
      <dgm:t>
        <a:bodyPr/>
        <a:lstStyle/>
        <a:p>
          <a:endParaRPr lang="de-CH"/>
        </a:p>
      </dgm:t>
    </dgm:pt>
    <dgm:pt modelId="{AF4A695A-3B8E-4D8A-8FDF-5DFE7CB8E565}">
      <dgm:prSet phldrT="[Text]"/>
      <dgm:spPr/>
      <dgm:t>
        <a:bodyPr/>
        <a:lstStyle/>
        <a:p>
          <a:r>
            <a:rPr lang="de-CH" dirty="0" smtClean="0">
              <a:solidFill>
                <a:schemeClr val="bg1"/>
              </a:solidFill>
            </a:rPr>
            <a:t> </a:t>
          </a:r>
          <a:endParaRPr lang="de-CH" dirty="0">
            <a:solidFill>
              <a:schemeClr val="bg1"/>
            </a:solidFill>
          </a:endParaRPr>
        </a:p>
      </dgm:t>
    </dgm:pt>
    <dgm:pt modelId="{97BA4F91-EE3C-44AF-9426-803F3AA013B8}" type="parTrans" cxnId="{E1051778-0080-4880-A5C9-483452AFFC58}">
      <dgm:prSet/>
      <dgm:spPr/>
      <dgm:t>
        <a:bodyPr/>
        <a:lstStyle/>
        <a:p>
          <a:endParaRPr lang="de-CH"/>
        </a:p>
      </dgm:t>
    </dgm:pt>
    <dgm:pt modelId="{EEBF043F-FF29-44FD-98A8-94B634D8FD4E}" type="sibTrans" cxnId="{E1051778-0080-4880-A5C9-483452AFFC58}">
      <dgm:prSet/>
      <dgm:spPr/>
      <dgm:t>
        <a:bodyPr/>
        <a:lstStyle/>
        <a:p>
          <a:endParaRPr lang="de-CH"/>
        </a:p>
      </dgm:t>
    </dgm:pt>
    <dgm:pt modelId="{A76D7F34-01DE-4689-B5D8-E208185F2AFF}">
      <dgm:prSet phldrT="[Text]"/>
      <dgm:spPr/>
      <dgm:t>
        <a:bodyPr/>
        <a:lstStyle/>
        <a:p>
          <a:r>
            <a:rPr lang="de-CH" dirty="0" smtClean="0">
              <a:solidFill>
                <a:schemeClr val="bg1"/>
              </a:solidFill>
            </a:rPr>
            <a:t>Cross-device frameworks</a:t>
          </a:r>
          <a:endParaRPr lang="de-CH" dirty="0">
            <a:solidFill>
              <a:schemeClr val="bg1"/>
            </a:solidFill>
          </a:endParaRPr>
        </a:p>
      </dgm:t>
    </dgm:pt>
    <dgm:pt modelId="{43453674-E694-4FD3-8A52-291906C93E74}" type="parTrans" cxnId="{0C0620EC-62A2-47C6-8A7D-A15BECA1DE1E}">
      <dgm:prSet/>
      <dgm:spPr/>
      <dgm:t>
        <a:bodyPr/>
        <a:lstStyle/>
        <a:p>
          <a:endParaRPr lang="de-CH"/>
        </a:p>
      </dgm:t>
    </dgm:pt>
    <dgm:pt modelId="{28F7221E-39B1-47C8-9D53-2DB56AB31DDE}" type="sibTrans" cxnId="{0C0620EC-62A2-47C6-8A7D-A15BECA1DE1E}">
      <dgm:prSet/>
      <dgm:spPr/>
      <dgm:t>
        <a:bodyPr/>
        <a:lstStyle/>
        <a:p>
          <a:endParaRPr lang="de-CH"/>
        </a:p>
      </dgm:t>
    </dgm:pt>
    <dgm:pt modelId="{808B21E8-755C-4EDA-8FD0-FE2C0E112574}">
      <dgm:prSet phldrT="[Text]"/>
      <dgm:spPr/>
      <dgm:t>
        <a:bodyPr/>
        <a:lstStyle/>
        <a:p>
          <a:r>
            <a:rPr lang="de-CH" dirty="0" smtClean="0"/>
            <a:t>XDStudio</a:t>
          </a:r>
          <a:endParaRPr lang="de-CH" dirty="0"/>
        </a:p>
      </dgm:t>
    </dgm:pt>
    <dgm:pt modelId="{B4C29E0B-1131-473F-B438-BD4B2C0421A8}" type="parTrans" cxnId="{CF42FF35-3412-4A83-952E-FFE6E43E7F2C}">
      <dgm:prSet/>
      <dgm:spPr/>
      <dgm:t>
        <a:bodyPr/>
        <a:lstStyle/>
        <a:p>
          <a:endParaRPr lang="de-CH"/>
        </a:p>
      </dgm:t>
    </dgm:pt>
    <dgm:pt modelId="{08AECD79-0061-4B97-919E-6AF64C723109}" type="sibTrans" cxnId="{CF42FF35-3412-4A83-952E-FFE6E43E7F2C}">
      <dgm:prSet/>
      <dgm:spPr/>
      <dgm:t>
        <a:bodyPr/>
        <a:lstStyle/>
        <a:p>
          <a:endParaRPr lang="de-CH"/>
        </a:p>
      </dgm:t>
    </dgm:pt>
    <dgm:pt modelId="{39F84DB2-F20E-46CC-B5C9-B1D58A6186AF}">
      <dgm:prSet phldrT="[Text]"/>
      <dgm:spPr/>
      <dgm:t>
        <a:bodyPr/>
        <a:lstStyle/>
        <a:p>
          <a:r>
            <a:rPr lang="de-CH" dirty="0" smtClean="0"/>
            <a:t>XD-MVC</a:t>
          </a:r>
          <a:endParaRPr lang="de-CH" dirty="0"/>
        </a:p>
      </dgm:t>
    </dgm:pt>
    <dgm:pt modelId="{7E1360B6-7F14-486D-B9F6-DDCD1F045A1A}" type="parTrans" cxnId="{0D2BF51A-8A9D-4FBD-8083-56066D6B9524}">
      <dgm:prSet/>
      <dgm:spPr/>
      <dgm:t>
        <a:bodyPr/>
        <a:lstStyle/>
        <a:p>
          <a:endParaRPr lang="de-CH"/>
        </a:p>
      </dgm:t>
    </dgm:pt>
    <dgm:pt modelId="{3187F82B-DBB8-4B57-AF6B-1A7D7EF6029E}" type="sibTrans" cxnId="{0D2BF51A-8A9D-4FBD-8083-56066D6B9524}">
      <dgm:prSet/>
      <dgm:spPr/>
      <dgm:t>
        <a:bodyPr/>
        <a:lstStyle/>
        <a:p>
          <a:endParaRPr lang="de-CH"/>
        </a:p>
      </dgm:t>
    </dgm:pt>
    <dgm:pt modelId="{C2DBD7B2-361A-409B-8ED2-5E785DE18BE3}" type="pres">
      <dgm:prSet presAssocID="{739117E1-2B76-4C42-960B-61B5015EF317}" presName="vert0" presStyleCnt="0">
        <dgm:presLayoutVars>
          <dgm:dir/>
          <dgm:animOne val="branch"/>
          <dgm:animLvl val="lvl"/>
        </dgm:presLayoutVars>
      </dgm:prSet>
      <dgm:spPr/>
    </dgm:pt>
    <dgm:pt modelId="{9D7D9D4C-3546-48C4-8A93-ECE5BE5671C9}" type="pres">
      <dgm:prSet presAssocID="{1EC40B28-1453-42A4-8231-94569FACC85A}" presName="thickLine" presStyleLbl="alignNode1" presStyleIdx="0" presStyleCnt="3"/>
      <dgm:spPr>
        <a:ln>
          <a:noFill/>
        </a:ln>
      </dgm:spPr>
      <dgm:t>
        <a:bodyPr/>
        <a:lstStyle/>
        <a:p>
          <a:endParaRPr lang="de-CH"/>
        </a:p>
      </dgm:t>
    </dgm:pt>
    <dgm:pt modelId="{68A8DB4D-8755-4EF3-BF71-6B8371054DA3}" type="pres">
      <dgm:prSet presAssocID="{1EC40B28-1453-42A4-8231-94569FACC85A}" presName="horz1" presStyleCnt="0"/>
      <dgm:spPr/>
    </dgm:pt>
    <dgm:pt modelId="{C04D08FD-083B-415A-980A-5FC7D47286F9}" type="pres">
      <dgm:prSet presAssocID="{1EC40B28-1453-42A4-8231-94569FACC85A}" presName="tx1" presStyleLbl="revTx" presStyleIdx="0" presStyleCnt="11"/>
      <dgm:spPr/>
      <dgm:t>
        <a:bodyPr/>
        <a:lstStyle/>
        <a:p>
          <a:endParaRPr lang="de-CH"/>
        </a:p>
      </dgm:t>
    </dgm:pt>
    <dgm:pt modelId="{BF53F47A-BCDC-4AD4-83C5-8549F32AD608}" type="pres">
      <dgm:prSet presAssocID="{1EC40B28-1453-42A4-8231-94569FACC85A}" presName="vert1" presStyleCnt="0"/>
      <dgm:spPr/>
    </dgm:pt>
    <dgm:pt modelId="{7ED5BBC7-0C09-4847-BD4C-345EFE2CB553}" type="pres">
      <dgm:prSet presAssocID="{50A92750-74BA-49D6-BBCB-FA226ADBE5DC}" presName="vertSpace2a" presStyleCnt="0"/>
      <dgm:spPr/>
    </dgm:pt>
    <dgm:pt modelId="{1A50CACD-5EF7-4C07-9700-5ABD81D3C70A}" type="pres">
      <dgm:prSet presAssocID="{50A92750-74BA-49D6-BBCB-FA226ADBE5DC}" presName="horz2" presStyleCnt="0"/>
      <dgm:spPr/>
    </dgm:pt>
    <dgm:pt modelId="{5CBE38EC-189E-4EAD-80EF-3A46A3FFAD52}" type="pres">
      <dgm:prSet presAssocID="{50A92750-74BA-49D6-BBCB-FA226ADBE5DC}" presName="horzSpace2" presStyleCnt="0"/>
      <dgm:spPr/>
    </dgm:pt>
    <dgm:pt modelId="{5DBB4281-F0BE-4F91-896A-8C66C3EE4344}" type="pres">
      <dgm:prSet presAssocID="{50A92750-74BA-49D6-BBCB-FA226ADBE5DC}" presName="tx2" presStyleLbl="revTx" presStyleIdx="1" presStyleCnt="11"/>
      <dgm:spPr/>
      <dgm:t>
        <a:bodyPr/>
        <a:lstStyle/>
        <a:p>
          <a:endParaRPr lang="de-CH"/>
        </a:p>
      </dgm:t>
    </dgm:pt>
    <dgm:pt modelId="{42CEE780-E51B-44BE-84CE-F5FA55B0BE0C}" type="pres">
      <dgm:prSet presAssocID="{50A92750-74BA-49D6-BBCB-FA226ADBE5DC}" presName="vert2" presStyleCnt="0"/>
      <dgm:spPr/>
    </dgm:pt>
    <dgm:pt modelId="{A5C8446F-E986-496C-8BDD-4D2FC9CBA2E3}" type="pres">
      <dgm:prSet presAssocID="{50A92750-74BA-49D6-BBCB-FA226ADBE5DC}" presName="thinLine2b" presStyleLbl="callout" presStyleIdx="0" presStyleCnt="8"/>
      <dgm:spPr>
        <a:ln>
          <a:noFill/>
        </a:ln>
      </dgm:spPr>
    </dgm:pt>
    <dgm:pt modelId="{86D48E3B-21DB-4841-BA23-8C9551F6527C}" type="pres">
      <dgm:prSet presAssocID="{50A92750-74BA-49D6-BBCB-FA226ADBE5DC}" presName="vertSpace2b" presStyleCnt="0"/>
      <dgm:spPr/>
    </dgm:pt>
    <dgm:pt modelId="{08F2E171-AE14-41E9-AEC9-BBF8B9C40493}" type="pres">
      <dgm:prSet presAssocID="{44A2B2A6-90B1-4FD3-A292-B7C99257BC18}" presName="horz2" presStyleCnt="0"/>
      <dgm:spPr/>
    </dgm:pt>
    <dgm:pt modelId="{18906D88-BB3F-41F8-B697-E1E8B15C9D64}" type="pres">
      <dgm:prSet presAssocID="{44A2B2A6-90B1-4FD3-A292-B7C99257BC18}" presName="horzSpace2" presStyleCnt="0"/>
      <dgm:spPr/>
    </dgm:pt>
    <dgm:pt modelId="{B5F1F007-89DA-4D68-92EA-106E53C30817}" type="pres">
      <dgm:prSet presAssocID="{44A2B2A6-90B1-4FD3-A292-B7C99257BC18}" presName="tx2" presStyleLbl="revTx" presStyleIdx="2" presStyleCnt="11"/>
      <dgm:spPr/>
      <dgm:t>
        <a:bodyPr/>
        <a:lstStyle/>
        <a:p>
          <a:endParaRPr lang="de-CH"/>
        </a:p>
      </dgm:t>
    </dgm:pt>
    <dgm:pt modelId="{3472BE51-9ACF-44B3-9C0A-D768FA9031C5}" type="pres">
      <dgm:prSet presAssocID="{44A2B2A6-90B1-4FD3-A292-B7C99257BC18}" presName="vert2" presStyleCnt="0"/>
      <dgm:spPr/>
    </dgm:pt>
    <dgm:pt modelId="{3789F809-E462-4B07-BD97-45CEB8CB3521}" type="pres">
      <dgm:prSet presAssocID="{44A2B2A6-90B1-4FD3-A292-B7C99257BC18}" presName="thinLine2b" presStyleLbl="callout" presStyleIdx="1" presStyleCnt="8"/>
      <dgm:spPr>
        <a:ln>
          <a:noFill/>
        </a:ln>
      </dgm:spPr>
    </dgm:pt>
    <dgm:pt modelId="{3F5AEE71-7CD1-457F-A2F1-14CF8ECD0661}" type="pres">
      <dgm:prSet presAssocID="{44A2B2A6-90B1-4FD3-A292-B7C99257BC18}" presName="vertSpace2b" presStyleCnt="0"/>
      <dgm:spPr/>
    </dgm:pt>
    <dgm:pt modelId="{0FD20DF3-474C-4377-8754-41D307A3F961}" type="pres">
      <dgm:prSet presAssocID="{FEF38631-5480-46D7-B664-5EEDFC3BC23C}" presName="horz2" presStyleCnt="0"/>
      <dgm:spPr/>
    </dgm:pt>
    <dgm:pt modelId="{30B65247-AF18-4D64-BBDE-4335E76C3E5C}" type="pres">
      <dgm:prSet presAssocID="{FEF38631-5480-46D7-B664-5EEDFC3BC23C}" presName="horzSpace2" presStyleCnt="0"/>
      <dgm:spPr/>
    </dgm:pt>
    <dgm:pt modelId="{035A90DC-80D1-4781-904E-EE59D4DD528F}" type="pres">
      <dgm:prSet presAssocID="{FEF38631-5480-46D7-B664-5EEDFC3BC23C}" presName="tx2" presStyleLbl="revTx" presStyleIdx="3" presStyleCnt="11"/>
      <dgm:spPr/>
      <dgm:t>
        <a:bodyPr/>
        <a:lstStyle/>
        <a:p>
          <a:endParaRPr lang="de-CH"/>
        </a:p>
      </dgm:t>
    </dgm:pt>
    <dgm:pt modelId="{D6CA9906-D44E-4B49-A840-C2DF89B73A09}" type="pres">
      <dgm:prSet presAssocID="{FEF38631-5480-46D7-B664-5EEDFC3BC23C}" presName="vert2" presStyleCnt="0"/>
      <dgm:spPr/>
    </dgm:pt>
    <dgm:pt modelId="{1FCB9353-6B3C-4B14-AC40-DC2E74946FE0}" type="pres">
      <dgm:prSet presAssocID="{FEF38631-5480-46D7-B664-5EEDFC3BC23C}" presName="thinLine2b" presStyleLbl="callout" presStyleIdx="2" presStyleCnt="8"/>
      <dgm:spPr>
        <a:ln>
          <a:noFill/>
        </a:ln>
      </dgm:spPr>
    </dgm:pt>
    <dgm:pt modelId="{ADCF9BD0-FBE7-4CF2-B3D8-9AFE59922CAD}" type="pres">
      <dgm:prSet presAssocID="{FEF38631-5480-46D7-B664-5EEDFC3BC23C}" presName="vertSpace2b" presStyleCnt="0"/>
      <dgm:spPr/>
    </dgm:pt>
    <dgm:pt modelId="{43609A55-549B-4B22-B378-7C00BB36BB3C}" type="pres">
      <dgm:prSet presAssocID="{15E07945-9307-417A-BC3D-708ED4D087AC}" presName="thickLine" presStyleLbl="alignNode1" presStyleIdx="1" presStyleCnt="3"/>
      <dgm:spPr>
        <a:ln>
          <a:noFill/>
        </a:ln>
      </dgm:spPr>
    </dgm:pt>
    <dgm:pt modelId="{77031DC0-6D17-48B1-8020-7BC57FB46C4B}" type="pres">
      <dgm:prSet presAssocID="{15E07945-9307-417A-BC3D-708ED4D087AC}" presName="horz1" presStyleCnt="0"/>
      <dgm:spPr/>
    </dgm:pt>
    <dgm:pt modelId="{34331B6D-CDC0-403D-85CE-9A7C2AE33AFC}" type="pres">
      <dgm:prSet presAssocID="{15E07945-9307-417A-BC3D-708ED4D087AC}" presName="tx1" presStyleLbl="revTx" presStyleIdx="4" presStyleCnt="11"/>
      <dgm:spPr/>
    </dgm:pt>
    <dgm:pt modelId="{C5CB9B78-548D-44A0-BF77-B17479CF8F0F}" type="pres">
      <dgm:prSet presAssocID="{15E07945-9307-417A-BC3D-708ED4D087AC}" presName="vert1" presStyleCnt="0"/>
      <dgm:spPr/>
    </dgm:pt>
    <dgm:pt modelId="{E9CAF2DA-7C16-45C0-B9DB-DC175D8FE284}" type="pres">
      <dgm:prSet presAssocID="{9E5F82F9-D358-4868-9815-DBF322E145DB}" presName="vertSpace2a" presStyleCnt="0"/>
      <dgm:spPr/>
    </dgm:pt>
    <dgm:pt modelId="{E4B5E26A-E284-45B6-87D2-EE94F2EAB733}" type="pres">
      <dgm:prSet presAssocID="{9E5F82F9-D358-4868-9815-DBF322E145DB}" presName="horz2" presStyleCnt="0"/>
      <dgm:spPr/>
    </dgm:pt>
    <dgm:pt modelId="{A021AAF9-5006-4B6A-BBD2-745B00F8447E}" type="pres">
      <dgm:prSet presAssocID="{9E5F82F9-D358-4868-9815-DBF322E145DB}" presName="horzSpace2" presStyleCnt="0"/>
      <dgm:spPr/>
    </dgm:pt>
    <dgm:pt modelId="{61D2D15D-537D-4FA2-815D-52FBDDEAC5F6}" type="pres">
      <dgm:prSet presAssocID="{9E5F82F9-D358-4868-9815-DBF322E145DB}" presName="tx2" presStyleLbl="revTx" presStyleIdx="5" presStyleCnt="11"/>
      <dgm:spPr/>
      <dgm:t>
        <a:bodyPr/>
        <a:lstStyle/>
        <a:p>
          <a:endParaRPr lang="de-CH"/>
        </a:p>
      </dgm:t>
    </dgm:pt>
    <dgm:pt modelId="{84781DF8-152F-4EFB-9A23-7CA1C11FD260}" type="pres">
      <dgm:prSet presAssocID="{9E5F82F9-D358-4868-9815-DBF322E145DB}" presName="vert2" presStyleCnt="0"/>
      <dgm:spPr/>
    </dgm:pt>
    <dgm:pt modelId="{FD75654B-AAE2-4BE6-9395-97E1716AFE33}" type="pres">
      <dgm:prSet presAssocID="{9E5F82F9-D358-4868-9815-DBF322E145DB}" presName="thinLine2b" presStyleLbl="callout" presStyleIdx="3" presStyleCnt="8"/>
      <dgm:spPr>
        <a:ln>
          <a:noFill/>
        </a:ln>
      </dgm:spPr>
    </dgm:pt>
    <dgm:pt modelId="{8D52484F-D318-4260-8089-17D633957529}" type="pres">
      <dgm:prSet presAssocID="{9E5F82F9-D358-4868-9815-DBF322E145DB}" presName="vertSpace2b" presStyleCnt="0"/>
      <dgm:spPr/>
    </dgm:pt>
    <dgm:pt modelId="{02973073-7C33-4A2E-A97A-A8351F8F770F}" type="pres">
      <dgm:prSet presAssocID="{21A0B729-6A96-4016-B7D7-659E18B9C4B2}" presName="horz2" presStyleCnt="0"/>
      <dgm:spPr/>
    </dgm:pt>
    <dgm:pt modelId="{49421394-78B1-4777-8C7B-DDC84DBB04DD}" type="pres">
      <dgm:prSet presAssocID="{21A0B729-6A96-4016-B7D7-659E18B9C4B2}" presName="horzSpace2" presStyleCnt="0"/>
      <dgm:spPr/>
    </dgm:pt>
    <dgm:pt modelId="{BB644FA3-4484-4891-ACF8-FAB5EDA42248}" type="pres">
      <dgm:prSet presAssocID="{21A0B729-6A96-4016-B7D7-659E18B9C4B2}" presName="tx2" presStyleLbl="revTx" presStyleIdx="6" presStyleCnt="11"/>
      <dgm:spPr/>
    </dgm:pt>
    <dgm:pt modelId="{DBD5516F-6C27-466E-ACC0-B9C36491DB42}" type="pres">
      <dgm:prSet presAssocID="{21A0B729-6A96-4016-B7D7-659E18B9C4B2}" presName="vert2" presStyleCnt="0"/>
      <dgm:spPr/>
    </dgm:pt>
    <dgm:pt modelId="{5A43FBB5-97C9-4845-ACFE-831B3453D170}" type="pres">
      <dgm:prSet presAssocID="{21A0B729-6A96-4016-B7D7-659E18B9C4B2}" presName="thinLine2b" presStyleLbl="callout" presStyleIdx="4" presStyleCnt="8"/>
      <dgm:spPr>
        <a:ln>
          <a:noFill/>
        </a:ln>
      </dgm:spPr>
    </dgm:pt>
    <dgm:pt modelId="{4C0E18F5-AD5C-4286-A232-6C0A47236A50}" type="pres">
      <dgm:prSet presAssocID="{21A0B729-6A96-4016-B7D7-659E18B9C4B2}" presName="vertSpace2b" presStyleCnt="0"/>
      <dgm:spPr/>
    </dgm:pt>
    <dgm:pt modelId="{BBEA571E-98A4-4F6C-AA9D-21AFC8FE04D4}" type="pres">
      <dgm:prSet presAssocID="{AF4A695A-3B8E-4D8A-8FDF-5DFE7CB8E565}" presName="horz2" presStyleCnt="0"/>
      <dgm:spPr/>
    </dgm:pt>
    <dgm:pt modelId="{CE21C3C6-1E4B-452E-909D-AEEB6B5C2BF0}" type="pres">
      <dgm:prSet presAssocID="{AF4A695A-3B8E-4D8A-8FDF-5DFE7CB8E565}" presName="horzSpace2" presStyleCnt="0"/>
      <dgm:spPr/>
    </dgm:pt>
    <dgm:pt modelId="{65CAF909-4C3A-479B-B372-998F2C006362}" type="pres">
      <dgm:prSet presAssocID="{AF4A695A-3B8E-4D8A-8FDF-5DFE7CB8E565}" presName="tx2" presStyleLbl="revTx" presStyleIdx="7" presStyleCnt="11"/>
      <dgm:spPr/>
      <dgm:t>
        <a:bodyPr/>
        <a:lstStyle/>
        <a:p>
          <a:endParaRPr lang="de-CH"/>
        </a:p>
      </dgm:t>
    </dgm:pt>
    <dgm:pt modelId="{795CE231-9A2D-497F-8F32-DD81015F1069}" type="pres">
      <dgm:prSet presAssocID="{AF4A695A-3B8E-4D8A-8FDF-5DFE7CB8E565}" presName="vert2" presStyleCnt="0"/>
      <dgm:spPr/>
    </dgm:pt>
    <dgm:pt modelId="{87DC9E26-DFC9-4F8D-85ED-DBF0845D4A8B}" type="pres">
      <dgm:prSet presAssocID="{AF4A695A-3B8E-4D8A-8FDF-5DFE7CB8E565}" presName="thinLine2b" presStyleLbl="callout" presStyleIdx="5" presStyleCnt="8" custLinFactY="729423" custLinFactNeighborY="800000"/>
      <dgm:spPr>
        <a:ln>
          <a:noFill/>
        </a:ln>
      </dgm:spPr>
    </dgm:pt>
    <dgm:pt modelId="{3FC111F0-0369-4448-9707-1945AA1ED49D}" type="pres">
      <dgm:prSet presAssocID="{AF4A695A-3B8E-4D8A-8FDF-5DFE7CB8E565}" presName="vertSpace2b" presStyleCnt="0"/>
      <dgm:spPr/>
    </dgm:pt>
    <dgm:pt modelId="{453BA0B0-CB23-420B-9A5F-0FCDB9420418}" type="pres">
      <dgm:prSet presAssocID="{A76D7F34-01DE-4689-B5D8-E208185F2AFF}" presName="thickLine" presStyleLbl="alignNode1" presStyleIdx="2" presStyleCnt="3"/>
      <dgm:spPr>
        <a:ln>
          <a:noFill/>
        </a:ln>
      </dgm:spPr>
    </dgm:pt>
    <dgm:pt modelId="{1B2AA34D-8548-4BCB-8581-C20FBE9AB5F7}" type="pres">
      <dgm:prSet presAssocID="{A76D7F34-01DE-4689-B5D8-E208185F2AFF}" presName="horz1" presStyleCnt="0"/>
      <dgm:spPr/>
    </dgm:pt>
    <dgm:pt modelId="{9D9083FA-FCAD-437D-9F05-589485233A84}" type="pres">
      <dgm:prSet presAssocID="{A76D7F34-01DE-4689-B5D8-E208185F2AFF}" presName="tx1" presStyleLbl="revTx" presStyleIdx="8" presStyleCnt="11"/>
      <dgm:spPr/>
      <dgm:t>
        <a:bodyPr/>
        <a:lstStyle/>
        <a:p>
          <a:endParaRPr lang="de-CH"/>
        </a:p>
      </dgm:t>
    </dgm:pt>
    <dgm:pt modelId="{B80BF74E-9CD4-4B12-ACAC-9B19F9F996FF}" type="pres">
      <dgm:prSet presAssocID="{A76D7F34-01DE-4689-B5D8-E208185F2AFF}" presName="vert1" presStyleCnt="0"/>
      <dgm:spPr/>
    </dgm:pt>
    <dgm:pt modelId="{0030FAB0-CE1D-45EF-994A-6F1302E8FB2A}" type="pres">
      <dgm:prSet presAssocID="{808B21E8-755C-4EDA-8FD0-FE2C0E112574}" presName="vertSpace2a" presStyleCnt="0"/>
      <dgm:spPr/>
    </dgm:pt>
    <dgm:pt modelId="{D5DBDBBF-7D31-478D-8A8E-CCC0C86577C0}" type="pres">
      <dgm:prSet presAssocID="{808B21E8-755C-4EDA-8FD0-FE2C0E112574}" presName="horz2" presStyleCnt="0"/>
      <dgm:spPr/>
    </dgm:pt>
    <dgm:pt modelId="{C683D38D-804A-4D5B-BE7F-76B7EBA8B9FC}" type="pres">
      <dgm:prSet presAssocID="{808B21E8-755C-4EDA-8FD0-FE2C0E112574}" presName="horzSpace2" presStyleCnt="0"/>
      <dgm:spPr/>
    </dgm:pt>
    <dgm:pt modelId="{5B4957FE-4C17-4C19-BA97-C6F4AF900951}" type="pres">
      <dgm:prSet presAssocID="{808B21E8-755C-4EDA-8FD0-FE2C0E112574}" presName="tx2" presStyleLbl="revTx" presStyleIdx="9" presStyleCnt="11"/>
      <dgm:spPr/>
      <dgm:t>
        <a:bodyPr/>
        <a:lstStyle/>
        <a:p>
          <a:endParaRPr lang="de-CH"/>
        </a:p>
      </dgm:t>
    </dgm:pt>
    <dgm:pt modelId="{5EF4EE8A-77F9-434F-8B8B-67579A014903}" type="pres">
      <dgm:prSet presAssocID="{808B21E8-755C-4EDA-8FD0-FE2C0E112574}" presName="vert2" presStyleCnt="0"/>
      <dgm:spPr/>
    </dgm:pt>
    <dgm:pt modelId="{4F4551A9-DA2E-4D93-BCA0-B4446521614C}" type="pres">
      <dgm:prSet presAssocID="{808B21E8-755C-4EDA-8FD0-FE2C0E112574}" presName="thinLine2b" presStyleLbl="callout" presStyleIdx="6" presStyleCnt="8"/>
      <dgm:spPr/>
    </dgm:pt>
    <dgm:pt modelId="{BE2C66E1-786D-4ECA-A7E3-4680842CFF22}" type="pres">
      <dgm:prSet presAssocID="{808B21E8-755C-4EDA-8FD0-FE2C0E112574}" presName="vertSpace2b" presStyleCnt="0"/>
      <dgm:spPr/>
    </dgm:pt>
    <dgm:pt modelId="{510C6A4C-6484-43A9-874D-EA0DF56D5263}" type="pres">
      <dgm:prSet presAssocID="{39F84DB2-F20E-46CC-B5C9-B1D58A6186AF}" presName="horz2" presStyleCnt="0"/>
      <dgm:spPr/>
    </dgm:pt>
    <dgm:pt modelId="{C8F11890-11B2-4137-8992-8AD6A80E70B9}" type="pres">
      <dgm:prSet presAssocID="{39F84DB2-F20E-46CC-B5C9-B1D58A6186AF}" presName="horzSpace2" presStyleCnt="0"/>
      <dgm:spPr/>
    </dgm:pt>
    <dgm:pt modelId="{E24F13B6-DBAF-4862-A037-86C5CA064CA3}" type="pres">
      <dgm:prSet presAssocID="{39F84DB2-F20E-46CC-B5C9-B1D58A6186AF}" presName="tx2" presStyleLbl="revTx" presStyleIdx="10" presStyleCnt="11"/>
      <dgm:spPr/>
    </dgm:pt>
    <dgm:pt modelId="{B3F79E1D-0821-44CB-BC7A-AA7B32047B74}" type="pres">
      <dgm:prSet presAssocID="{39F84DB2-F20E-46CC-B5C9-B1D58A6186AF}" presName="vert2" presStyleCnt="0"/>
      <dgm:spPr/>
    </dgm:pt>
    <dgm:pt modelId="{ACD20DEA-BAF7-4E9F-8457-45AF011D831F}" type="pres">
      <dgm:prSet presAssocID="{39F84DB2-F20E-46CC-B5C9-B1D58A6186AF}" presName="thinLine2b" presStyleLbl="callout" presStyleIdx="7" presStyleCnt="8"/>
      <dgm:spPr/>
    </dgm:pt>
    <dgm:pt modelId="{BE538C0C-507D-470A-930D-5EA2988F7E63}" type="pres">
      <dgm:prSet presAssocID="{39F84DB2-F20E-46CC-B5C9-B1D58A6186AF}" presName="vertSpace2b" presStyleCnt="0"/>
      <dgm:spPr/>
    </dgm:pt>
  </dgm:ptLst>
  <dgm:cxnLst>
    <dgm:cxn modelId="{CF42FF35-3412-4A83-952E-FFE6E43E7F2C}" srcId="{A76D7F34-01DE-4689-B5D8-E208185F2AFF}" destId="{808B21E8-755C-4EDA-8FD0-FE2C0E112574}" srcOrd="0" destOrd="0" parTransId="{B4C29E0B-1131-473F-B438-BD4B2C0421A8}" sibTransId="{08AECD79-0061-4B97-919E-6AF64C723109}"/>
    <dgm:cxn modelId="{91398B0E-7118-45A2-A81A-60514AE092BC}" type="presOf" srcId="{739117E1-2B76-4C42-960B-61B5015EF317}" destId="{C2DBD7B2-361A-409B-8ED2-5E785DE18BE3}" srcOrd="0" destOrd="0" presId="urn:microsoft.com/office/officeart/2008/layout/LinedList"/>
    <dgm:cxn modelId="{E1051778-0080-4880-A5C9-483452AFFC58}" srcId="{15E07945-9307-417A-BC3D-708ED4D087AC}" destId="{AF4A695A-3B8E-4D8A-8FDF-5DFE7CB8E565}" srcOrd="2" destOrd="0" parTransId="{97BA4F91-EE3C-44AF-9426-803F3AA013B8}" sibTransId="{EEBF043F-FF29-44FD-98A8-94B634D8FD4E}"/>
    <dgm:cxn modelId="{953BF75A-307C-46C6-8AA1-7AA5AE4C7885}" type="presOf" srcId="{FEF38631-5480-46D7-B664-5EEDFC3BC23C}" destId="{035A90DC-80D1-4781-904E-EE59D4DD528F}" srcOrd="0" destOrd="0" presId="urn:microsoft.com/office/officeart/2008/layout/LinedList"/>
    <dgm:cxn modelId="{37BBCB8D-0752-4385-AF7A-C62105D3CAD0}" type="presOf" srcId="{39F84DB2-F20E-46CC-B5C9-B1D58A6186AF}" destId="{E24F13B6-DBAF-4862-A037-86C5CA064CA3}" srcOrd="0" destOrd="0" presId="urn:microsoft.com/office/officeart/2008/layout/LinedList"/>
    <dgm:cxn modelId="{9D22C5C8-B31D-48E5-AEB4-58878CB85D66}" type="presOf" srcId="{44A2B2A6-90B1-4FD3-A292-B7C99257BC18}" destId="{B5F1F007-89DA-4D68-92EA-106E53C30817}" srcOrd="0" destOrd="0" presId="urn:microsoft.com/office/officeart/2008/layout/LinedList"/>
    <dgm:cxn modelId="{187F970D-D831-4A45-8FD5-B223AFCD2CEF}" srcId="{15E07945-9307-417A-BC3D-708ED4D087AC}" destId="{9E5F82F9-D358-4868-9815-DBF322E145DB}" srcOrd="0" destOrd="0" parTransId="{30124DCC-9FF1-4DB8-B5D4-7FDB88355D66}" sibTransId="{55874BDB-FC81-4C30-93D8-CB147CAF0CBA}"/>
    <dgm:cxn modelId="{E53ECAE7-E67E-4707-B5C1-AF3DC06A943B}" srcId="{1EC40B28-1453-42A4-8231-94569FACC85A}" destId="{50A92750-74BA-49D6-BBCB-FA226ADBE5DC}" srcOrd="0" destOrd="0" parTransId="{449F780E-4FC6-461B-B92C-3BC94B6B2300}" sibTransId="{FFB30B89-4CC0-4FA0-9FA4-586A89908A9F}"/>
    <dgm:cxn modelId="{03A18961-4807-4490-AC01-282AAA6509EA}" srcId="{15E07945-9307-417A-BC3D-708ED4D087AC}" destId="{21A0B729-6A96-4016-B7D7-659E18B9C4B2}" srcOrd="1" destOrd="0" parTransId="{A264483B-1C4A-4E51-B0E0-C84110F7D272}" sibTransId="{A3F32B76-CA5A-4739-ADAD-1C0E83CF4284}"/>
    <dgm:cxn modelId="{E1B8BE2F-8ED5-4C69-871F-D5CEA85C60C5}" srcId="{739117E1-2B76-4C42-960B-61B5015EF317}" destId="{1EC40B28-1453-42A4-8231-94569FACC85A}" srcOrd="0" destOrd="0" parTransId="{12585702-AABA-4B61-9681-9CC39C3901FA}" sibTransId="{C5DC8528-659E-41C5-9301-CF36DF872181}"/>
    <dgm:cxn modelId="{D41E3461-53CB-4FF7-AB9B-34AD7AD8B298}" type="presOf" srcId="{1EC40B28-1453-42A4-8231-94569FACC85A}" destId="{C04D08FD-083B-415A-980A-5FC7D47286F9}" srcOrd="0" destOrd="0" presId="urn:microsoft.com/office/officeart/2008/layout/LinedList"/>
    <dgm:cxn modelId="{1E15D61F-2B21-4C00-8822-967DE1FFA49B}" type="presOf" srcId="{808B21E8-755C-4EDA-8FD0-FE2C0E112574}" destId="{5B4957FE-4C17-4C19-BA97-C6F4AF900951}" srcOrd="0" destOrd="0" presId="urn:microsoft.com/office/officeart/2008/layout/LinedList"/>
    <dgm:cxn modelId="{7D128F6B-71FC-4BD5-8C37-5FC339A794A7}" type="presOf" srcId="{9E5F82F9-D358-4868-9815-DBF322E145DB}" destId="{61D2D15D-537D-4FA2-815D-52FBDDEAC5F6}" srcOrd="0" destOrd="0" presId="urn:microsoft.com/office/officeart/2008/layout/LinedList"/>
    <dgm:cxn modelId="{705D2C83-2185-4271-8EB8-816147B81DCA}" srcId="{1EC40B28-1453-42A4-8231-94569FACC85A}" destId="{44A2B2A6-90B1-4FD3-A292-B7C99257BC18}" srcOrd="1" destOrd="0" parTransId="{8A7586F4-E67E-4D58-9B44-EBE20F59E486}" sibTransId="{1993FBAE-71CB-411F-BF34-01979DD6B2F8}"/>
    <dgm:cxn modelId="{938242CD-B831-46E2-A022-65DAF51156C0}" srcId="{1EC40B28-1453-42A4-8231-94569FACC85A}" destId="{FEF38631-5480-46D7-B664-5EEDFC3BC23C}" srcOrd="2" destOrd="0" parTransId="{0329D5FC-F1B8-4522-9F2B-EB1E4449523D}" sibTransId="{8101C002-E1F0-4586-A5D4-1F9251F8014D}"/>
    <dgm:cxn modelId="{0C0620EC-62A2-47C6-8A7D-A15BECA1DE1E}" srcId="{739117E1-2B76-4C42-960B-61B5015EF317}" destId="{A76D7F34-01DE-4689-B5D8-E208185F2AFF}" srcOrd="2" destOrd="0" parTransId="{43453674-E694-4FD3-8A52-291906C93E74}" sibTransId="{28F7221E-39B1-47C8-9D53-2DB56AB31DDE}"/>
    <dgm:cxn modelId="{B49B1E95-A14D-4EAD-8DEF-E465FAFD5F92}" srcId="{739117E1-2B76-4C42-960B-61B5015EF317}" destId="{15E07945-9307-417A-BC3D-708ED4D087AC}" srcOrd="1" destOrd="0" parTransId="{B2214479-1AA6-4C0C-A706-84E67E8498B7}" sibTransId="{CD7CAA73-EDD4-497F-BD54-DD2608081FC5}"/>
    <dgm:cxn modelId="{219D1072-F62E-46A8-8B43-D0831EF2B84F}" type="presOf" srcId="{50A92750-74BA-49D6-BBCB-FA226ADBE5DC}" destId="{5DBB4281-F0BE-4F91-896A-8C66C3EE4344}" srcOrd="0" destOrd="0" presId="urn:microsoft.com/office/officeart/2008/layout/LinedList"/>
    <dgm:cxn modelId="{21C99B4E-359C-41F8-B7FB-FC8ACB63A456}" type="presOf" srcId="{15E07945-9307-417A-BC3D-708ED4D087AC}" destId="{34331B6D-CDC0-403D-85CE-9A7C2AE33AFC}" srcOrd="0" destOrd="0" presId="urn:microsoft.com/office/officeart/2008/layout/LinedList"/>
    <dgm:cxn modelId="{0DBF9E3B-8831-4EA9-8BB7-F75D66CE223A}" type="presOf" srcId="{21A0B729-6A96-4016-B7D7-659E18B9C4B2}" destId="{BB644FA3-4484-4891-ACF8-FAB5EDA42248}" srcOrd="0" destOrd="0" presId="urn:microsoft.com/office/officeart/2008/layout/LinedList"/>
    <dgm:cxn modelId="{0D2BF51A-8A9D-4FBD-8083-56066D6B9524}" srcId="{A76D7F34-01DE-4689-B5D8-E208185F2AFF}" destId="{39F84DB2-F20E-46CC-B5C9-B1D58A6186AF}" srcOrd="1" destOrd="0" parTransId="{7E1360B6-7F14-486D-B9F6-DDCD1F045A1A}" sibTransId="{3187F82B-DBB8-4B57-AF6B-1A7D7EF6029E}"/>
    <dgm:cxn modelId="{3270C94A-D019-4C9F-862D-AE02BBDA1352}" type="presOf" srcId="{AF4A695A-3B8E-4D8A-8FDF-5DFE7CB8E565}" destId="{65CAF909-4C3A-479B-B372-998F2C006362}" srcOrd="0" destOrd="0" presId="urn:microsoft.com/office/officeart/2008/layout/LinedList"/>
    <dgm:cxn modelId="{F65F8F44-2B6F-4C74-9993-933A90057D3C}" type="presOf" srcId="{A76D7F34-01DE-4689-B5D8-E208185F2AFF}" destId="{9D9083FA-FCAD-437D-9F05-589485233A84}" srcOrd="0" destOrd="0" presId="urn:microsoft.com/office/officeart/2008/layout/LinedList"/>
    <dgm:cxn modelId="{8C909F41-C8B2-4574-986B-5010F1E96FEB}" type="presParOf" srcId="{C2DBD7B2-361A-409B-8ED2-5E785DE18BE3}" destId="{9D7D9D4C-3546-48C4-8A93-ECE5BE5671C9}" srcOrd="0" destOrd="0" presId="urn:microsoft.com/office/officeart/2008/layout/LinedList"/>
    <dgm:cxn modelId="{AD1CF695-7DB6-4702-AE6C-A79FAFA5D9B6}" type="presParOf" srcId="{C2DBD7B2-361A-409B-8ED2-5E785DE18BE3}" destId="{68A8DB4D-8755-4EF3-BF71-6B8371054DA3}" srcOrd="1" destOrd="0" presId="urn:microsoft.com/office/officeart/2008/layout/LinedList"/>
    <dgm:cxn modelId="{94EB6060-F15E-443F-9C5D-497784031744}" type="presParOf" srcId="{68A8DB4D-8755-4EF3-BF71-6B8371054DA3}" destId="{C04D08FD-083B-415A-980A-5FC7D47286F9}" srcOrd="0" destOrd="0" presId="urn:microsoft.com/office/officeart/2008/layout/LinedList"/>
    <dgm:cxn modelId="{AF91BB08-6A5E-4648-A3C4-3ADF05BED482}" type="presParOf" srcId="{68A8DB4D-8755-4EF3-BF71-6B8371054DA3}" destId="{BF53F47A-BCDC-4AD4-83C5-8549F32AD608}" srcOrd="1" destOrd="0" presId="urn:microsoft.com/office/officeart/2008/layout/LinedList"/>
    <dgm:cxn modelId="{15DF0A61-83F3-4A99-B999-75E8C7DCEBCD}" type="presParOf" srcId="{BF53F47A-BCDC-4AD4-83C5-8549F32AD608}" destId="{7ED5BBC7-0C09-4847-BD4C-345EFE2CB553}" srcOrd="0" destOrd="0" presId="urn:microsoft.com/office/officeart/2008/layout/LinedList"/>
    <dgm:cxn modelId="{ED5B54E6-5016-4697-9F0E-432C097F6CE1}" type="presParOf" srcId="{BF53F47A-BCDC-4AD4-83C5-8549F32AD608}" destId="{1A50CACD-5EF7-4C07-9700-5ABD81D3C70A}" srcOrd="1" destOrd="0" presId="urn:microsoft.com/office/officeart/2008/layout/LinedList"/>
    <dgm:cxn modelId="{26151CA0-0532-4E82-AF85-E2D2E8462A1F}" type="presParOf" srcId="{1A50CACD-5EF7-4C07-9700-5ABD81D3C70A}" destId="{5CBE38EC-189E-4EAD-80EF-3A46A3FFAD52}" srcOrd="0" destOrd="0" presId="urn:microsoft.com/office/officeart/2008/layout/LinedList"/>
    <dgm:cxn modelId="{8315BF26-4812-4F72-92AB-809BAF5E35AD}" type="presParOf" srcId="{1A50CACD-5EF7-4C07-9700-5ABD81D3C70A}" destId="{5DBB4281-F0BE-4F91-896A-8C66C3EE4344}" srcOrd="1" destOrd="0" presId="urn:microsoft.com/office/officeart/2008/layout/LinedList"/>
    <dgm:cxn modelId="{CEC9EB27-D408-4934-9E1D-925876C9F47E}" type="presParOf" srcId="{1A50CACD-5EF7-4C07-9700-5ABD81D3C70A}" destId="{42CEE780-E51B-44BE-84CE-F5FA55B0BE0C}" srcOrd="2" destOrd="0" presId="urn:microsoft.com/office/officeart/2008/layout/LinedList"/>
    <dgm:cxn modelId="{38293CDA-A840-4565-BE04-CB14687EC685}" type="presParOf" srcId="{BF53F47A-BCDC-4AD4-83C5-8549F32AD608}" destId="{A5C8446F-E986-496C-8BDD-4D2FC9CBA2E3}" srcOrd="2" destOrd="0" presId="urn:microsoft.com/office/officeart/2008/layout/LinedList"/>
    <dgm:cxn modelId="{99DBCADD-D7A1-492A-9D80-098539978ECD}" type="presParOf" srcId="{BF53F47A-BCDC-4AD4-83C5-8549F32AD608}" destId="{86D48E3B-21DB-4841-BA23-8C9551F6527C}" srcOrd="3" destOrd="0" presId="urn:microsoft.com/office/officeart/2008/layout/LinedList"/>
    <dgm:cxn modelId="{C791B89D-81E4-4911-B0F4-FA1C4FDCF0F0}" type="presParOf" srcId="{BF53F47A-BCDC-4AD4-83C5-8549F32AD608}" destId="{08F2E171-AE14-41E9-AEC9-BBF8B9C40493}" srcOrd="4" destOrd="0" presId="urn:microsoft.com/office/officeart/2008/layout/LinedList"/>
    <dgm:cxn modelId="{6B80CC17-E1A7-4ACB-AFD8-94AE145B13C5}" type="presParOf" srcId="{08F2E171-AE14-41E9-AEC9-BBF8B9C40493}" destId="{18906D88-BB3F-41F8-B697-E1E8B15C9D64}" srcOrd="0" destOrd="0" presId="urn:microsoft.com/office/officeart/2008/layout/LinedList"/>
    <dgm:cxn modelId="{C5AF2C51-81F3-44E8-8744-6799A8B567DE}" type="presParOf" srcId="{08F2E171-AE14-41E9-AEC9-BBF8B9C40493}" destId="{B5F1F007-89DA-4D68-92EA-106E53C30817}" srcOrd="1" destOrd="0" presId="urn:microsoft.com/office/officeart/2008/layout/LinedList"/>
    <dgm:cxn modelId="{1B6C7E43-3AAD-438F-8E5F-B481A9792F8E}" type="presParOf" srcId="{08F2E171-AE14-41E9-AEC9-BBF8B9C40493}" destId="{3472BE51-9ACF-44B3-9C0A-D768FA9031C5}" srcOrd="2" destOrd="0" presId="urn:microsoft.com/office/officeart/2008/layout/LinedList"/>
    <dgm:cxn modelId="{31233AE7-1CB4-4BC9-BCF9-73682BF0AD53}" type="presParOf" srcId="{BF53F47A-BCDC-4AD4-83C5-8549F32AD608}" destId="{3789F809-E462-4B07-BD97-45CEB8CB3521}" srcOrd="5" destOrd="0" presId="urn:microsoft.com/office/officeart/2008/layout/LinedList"/>
    <dgm:cxn modelId="{0F3CCC0C-C11A-46FF-9ABD-A0F34EDD31FA}" type="presParOf" srcId="{BF53F47A-BCDC-4AD4-83C5-8549F32AD608}" destId="{3F5AEE71-7CD1-457F-A2F1-14CF8ECD0661}" srcOrd="6" destOrd="0" presId="urn:microsoft.com/office/officeart/2008/layout/LinedList"/>
    <dgm:cxn modelId="{14AB17CD-2083-4996-A66B-63214B4B74C4}" type="presParOf" srcId="{BF53F47A-BCDC-4AD4-83C5-8549F32AD608}" destId="{0FD20DF3-474C-4377-8754-41D307A3F961}" srcOrd="7" destOrd="0" presId="urn:microsoft.com/office/officeart/2008/layout/LinedList"/>
    <dgm:cxn modelId="{95DE5039-7138-4577-8B62-323EA8206EB9}" type="presParOf" srcId="{0FD20DF3-474C-4377-8754-41D307A3F961}" destId="{30B65247-AF18-4D64-BBDE-4335E76C3E5C}" srcOrd="0" destOrd="0" presId="urn:microsoft.com/office/officeart/2008/layout/LinedList"/>
    <dgm:cxn modelId="{B8C22457-CA75-4092-B495-992A72940F7C}" type="presParOf" srcId="{0FD20DF3-474C-4377-8754-41D307A3F961}" destId="{035A90DC-80D1-4781-904E-EE59D4DD528F}" srcOrd="1" destOrd="0" presId="urn:microsoft.com/office/officeart/2008/layout/LinedList"/>
    <dgm:cxn modelId="{BD24FB2C-96F2-4B80-9B6C-7D1AB74782D7}" type="presParOf" srcId="{0FD20DF3-474C-4377-8754-41D307A3F961}" destId="{D6CA9906-D44E-4B49-A840-C2DF89B73A09}" srcOrd="2" destOrd="0" presId="urn:microsoft.com/office/officeart/2008/layout/LinedList"/>
    <dgm:cxn modelId="{BFA37276-E352-4704-A2AE-A6165F9EF7AD}" type="presParOf" srcId="{BF53F47A-BCDC-4AD4-83C5-8549F32AD608}" destId="{1FCB9353-6B3C-4B14-AC40-DC2E74946FE0}" srcOrd="8" destOrd="0" presId="urn:microsoft.com/office/officeart/2008/layout/LinedList"/>
    <dgm:cxn modelId="{83237FF3-014D-45F7-BD6A-A1815040BFB1}" type="presParOf" srcId="{BF53F47A-BCDC-4AD4-83C5-8549F32AD608}" destId="{ADCF9BD0-FBE7-4CF2-B3D8-9AFE59922CAD}" srcOrd="9" destOrd="0" presId="urn:microsoft.com/office/officeart/2008/layout/LinedList"/>
    <dgm:cxn modelId="{AAEECD6F-85C4-44B6-A5C1-D5DC855C88BD}" type="presParOf" srcId="{C2DBD7B2-361A-409B-8ED2-5E785DE18BE3}" destId="{43609A55-549B-4B22-B378-7C00BB36BB3C}" srcOrd="2" destOrd="0" presId="urn:microsoft.com/office/officeart/2008/layout/LinedList"/>
    <dgm:cxn modelId="{F7169CC7-4AEC-442D-9674-54BA7071FAF4}" type="presParOf" srcId="{C2DBD7B2-361A-409B-8ED2-5E785DE18BE3}" destId="{77031DC0-6D17-48B1-8020-7BC57FB46C4B}" srcOrd="3" destOrd="0" presId="urn:microsoft.com/office/officeart/2008/layout/LinedList"/>
    <dgm:cxn modelId="{92FA0F99-8252-47DD-9FFA-AE7B273FE173}" type="presParOf" srcId="{77031DC0-6D17-48B1-8020-7BC57FB46C4B}" destId="{34331B6D-CDC0-403D-85CE-9A7C2AE33AFC}" srcOrd="0" destOrd="0" presId="urn:microsoft.com/office/officeart/2008/layout/LinedList"/>
    <dgm:cxn modelId="{6C8FB0A9-0072-4B67-91C1-498B15D0B923}" type="presParOf" srcId="{77031DC0-6D17-48B1-8020-7BC57FB46C4B}" destId="{C5CB9B78-548D-44A0-BF77-B17479CF8F0F}" srcOrd="1" destOrd="0" presId="urn:microsoft.com/office/officeart/2008/layout/LinedList"/>
    <dgm:cxn modelId="{BAB15A56-70A2-492B-8867-EE2E8F22714C}" type="presParOf" srcId="{C5CB9B78-548D-44A0-BF77-B17479CF8F0F}" destId="{E9CAF2DA-7C16-45C0-B9DB-DC175D8FE284}" srcOrd="0" destOrd="0" presId="urn:microsoft.com/office/officeart/2008/layout/LinedList"/>
    <dgm:cxn modelId="{B47B467C-9972-4C5E-A46E-4C0C461682B9}" type="presParOf" srcId="{C5CB9B78-548D-44A0-BF77-B17479CF8F0F}" destId="{E4B5E26A-E284-45B6-87D2-EE94F2EAB733}" srcOrd="1" destOrd="0" presId="urn:microsoft.com/office/officeart/2008/layout/LinedList"/>
    <dgm:cxn modelId="{4FD6C3E4-9800-440D-AEC1-61905583DB4F}" type="presParOf" srcId="{E4B5E26A-E284-45B6-87D2-EE94F2EAB733}" destId="{A021AAF9-5006-4B6A-BBD2-745B00F8447E}" srcOrd="0" destOrd="0" presId="urn:microsoft.com/office/officeart/2008/layout/LinedList"/>
    <dgm:cxn modelId="{F09327A3-678C-4872-9ECE-D9779D45EB1A}" type="presParOf" srcId="{E4B5E26A-E284-45B6-87D2-EE94F2EAB733}" destId="{61D2D15D-537D-4FA2-815D-52FBDDEAC5F6}" srcOrd="1" destOrd="0" presId="urn:microsoft.com/office/officeart/2008/layout/LinedList"/>
    <dgm:cxn modelId="{F4CC0639-51C5-4DE1-96DA-A4652879F5C4}" type="presParOf" srcId="{E4B5E26A-E284-45B6-87D2-EE94F2EAB733}" destId="{84781DF8-152F-4EFB-9A23-7CA1C11FD260}" srcOrd="2" destOrd="0" presId="urn:microsoft.com/office/officeart/2008/layout/LinedList"/>
    <dgm:cxn modelId="{5EEB5FE5-E038-4E0F-938C-4D09F7F233E5}" type="presParOf" srcId="{C5CB9B78-548D-44A0-BF77-B17479CF8F0F}" destId="{FD75654B-AAE2-4BE6-9395-97E1716AFE33}" srcOrd="2" destOrd="0" presId="urn:microsoft.com/office/officeart/2008/layout/LinedList"/>
    <dgm:cxn modelId="{B118A5EB-6FC1-414B-93F0-99B987A5E667}" type="presParOf" srcId="{C5CB9B78-548D-44A0-BF77-B17479CF8F0F}" destId="{8D52484F-D318-4260-8089-17D633957529}" srcOrd="3" destOrd="0" presId="urn:microsoft.com/office/officeart/2008/layout/LinedList"/>
    <dgm:cxn modelId="{DB4B481D-7EF7-421C-BDFE-E294A24FC6F3}" type="presParOf" srcId="{C5CB9B78-548D-44A0-BF77-B17479CF8F0F}" destId="{02973073-7C33-4A2E-A97A-A8351F8F770F}" srcOrd="4" destOrd="0" presId="urn:microsoft.com/office/officeart/2008/layout/LinedList"/>
    <dgm:cxn modelId="{7AEAA807-0E7C-4AD2-96EA-EB7E8A5C5112}" type="presParOf" srcId="{02973073-7C33-4A2E-A97A-A8351F8F770F}" destId="{49421394-78B1-4777-8C7B-DDC84DBB04DD}" srcOrd="0" destOrd="0" presId="urn:microsoft.com/office/officeart/2008/layout/LinedList"/>
    <dgm:cxn modelId="{FB724001-6FDA-4A58-BEE0-9FB93B3A15A4}" type="presParOf" srcId="{02973073-7C33-4A2E-A97A-A8351F8F770F}" destId="{BB644FA3-4484-4891-ACF8-FAB5EDA42248}" srcOrd="1" destOrd="0" presId="urn:microsoft.com/office/officeart/2008/layout/LinedList"/>
    <dgm:cxn modelId="{6460C4C7-A201-478F-B8DC-9D74B91DE231}" type="presParOf" srcId="{02973073-7C33-4A2E-A97A-A8351F8F770F}" destId="{DBD5516F-6C27-466E-ACC0-B9C36491DB42}" srcOrd="2" destOrd="0" presId="urn:microsoft.com/office/officeart/2008/layout/LinedList"/>
    <dgm:cxn modelId="{CD0EFCC5-4852-4FAA-9E67-D75F9AD84BF6}" type="presParOf" srcId="{C5CB9B78-548D-44A0-BF77-B17479CF8F0F}" destId="{5A43FBB5-97C9-4845-ACFE-831B3453D170}" srcOrd="5" destOrd="0" presId="urn:microsoft.com/office/officeart/2008/layout/LinedList"/>
    <dgm:cxn modelId="{D633065D-CCA9-48CC-9F82-E86A941B48DA}" type="presParOf" srcId="{C5CB9B78-548D-44A0-BF77-B17479CF8F0F}" destId="{4C0E18F5-AD5C-4286-A232-6C0A47236A50}" srcOrd="6" destOrd="0" presId="urn:microsoft.com/office/officeart/2008/layout/LinedList"/>
    <dgm:cxn modelId="{6C32ACB0-8774-4C9C-BFE1-4784CE11F2EC}" type="presParOf" srcId="{C5CB9B78-548D-44A0-BF77-B17479CF8F0F}" destId="{BBEA571E-98A4-4F6C-AA9D-21AFC8FE04D4}" srcOrd="7" destOrd="0" presId="urn:microsoft.com/office/officeart/2008/layout/LinedList"/>
    <dgm:cxn modelId="{9EDA4597-0BAC-4099-9BF4-630736321E4F}" type="presParOf" srcId="{BBEA571E-98A4-4F6C-AA9D-21AFC8FE04D4}" destId="{CE21C3C6-1E4B-452E-909D-AEEB6B5C2BF0}" srcOrd="0" destOrd="0" presId="urn:microsoft.com/office/officeart/2008/layout/LinedList"/>
    <dgm:cxn modelId="{63486567-4B76-46B7-A939-26E38FA19986}" type="presParOf" srcId="{BBEA571E-98A4-4F6C-AA9D-21AFC8FE04D4}" destId="{65CAF909-4C3A-479B-B372-998F2C006362}" srcOrd="1" destOrd="0" presId="urn:microsoft.com/office/officeart/2008/layout/LinedList"/>
    <dgm:cxn modelId="{237D504D-0A13-45A1-896A-C15A7284627C}" type="presParOf" srcId="{BBEA571E-98A4-4F6C-AA9D-21AFC8FE04D4}" destId="{795CE231-9A2D-497F-8F32-DD81015F1069}" srcOrd="2" destOrd="0" presId="urn:microsoft.com/office/officeart/2008/layout/LinedList"/>
    <dgm:cxn modelId="{DE9B83D3-F13F-4411-A74C-F226E94F84FB}" type="presParOf" srcId="{C5CB9B78-548D-44A0-BF77-B17479CF8F0F}" destId="{87DC9E26-DFC9-4F8D-85ED-DBF0845D4A8B}" srcOrd="8" destOrd="0" presId="urn:microsoft.com/office/officeart/2008/layout/LinedList"/>
    <dgm:cxn modelId="{6670C42D-3FEE-4114-9112-F70C2F6832D3}" type="presParOf" srcId="{C5CB9B78-548D-44A0-BF77-B17479CF8F0F}" destId="{3FC111F0-0369-4448-9707-1945AA1ED49D}" srcOrd="9" destOrd="0" presId="urn:microsoft.com/office/officeart/2008/layout/LinedList"/>
    <dgm:cxn modelId="{D387BFF8-6D8E-4D8F-9AFB-3E984B3DEAE0}" type="presParOf" srcId="{C2DBD7B2-361A-409B-8ED2-5E785DE18BE3}" destId="{453BA0B0-CB23-420B-9A5F-0FCDB9420418}" srcOrd="4" destOrd="0" presId="urn:microsoft.com/office/officeart/2008/layout/LinedList"/>
    <dgm:cxn modelId="{AB50C02D-9B53-400F-AFEB-BC693DCDECE8}" type="presParOf" srcId="{C2DBD7B2-361A-409B-8ED2-5E785DE18BE3}" destId="{1B2AA34D-8548-4BCB-8581-C20FBE9AB5F7}" srcOrd="5" destOrd="0" presId="urn:microsoft.com/office/officeart/2008/layout/LinedList"/>
    <dgm:cxn modelId="{8A438F53-0559-4BC1-9881-F88086785415}" type="presParOf" srcId="{1B2AA34D-8548-4BCB-8581-C20FBE9AB5F7}" destId="{9D9083FA-FCAD-437D-9F05-589485233A84}" srcOrd="0" destOrd="0" presId="urn:microsoft.com/office/officeart/2008/layout/LinedList"/>
    <dgm:cxn modelId="{E89629E7-B10D-44DF-8753-C98533C85A6E}" type="presParOf" srcId="{1B2AA34D-8548-4BCB-8581-C20FBE9AB5F7}" destId="{B80BF74E-9CD4-4B12-ACAC-9B19F9F996FF}" srcOrd="1" destOrd="0" presId="urn:microsoft.com/office/officeart/2008/layout/LinedList"/>
    <dgm:cxn modelId="{9A0D6C49-D8B6-4BD4-8189-F011F66E5135}" type="presParOf" srcId="{B80BF74E-9CD4-4B12-ACAC-9B19F9F996FF}" destId="{0030FAB0-CE1D-45EF-994A-6F1302E8FB2A}" srcOrd="0" destOrd="0" presId="urn:microsoft.com/office/officeart/2008/layout/LinedList"/>
    <dgm:cxn modelId="{8A38216B-745E-4CCB-B487-6B9ACD464E30}" type="presParOf" srcId="{B80BF74E-9CD4-4B12-ACAC-9B19F9F996FF}" destId="{D5DBDBBF-7D31-478D-8A8E-CCC0C86577C0}" srcOrd="1" destOrd="0" presId="urn:microsoft.com/office/officeart/2008/layout/LinedList"/>
    <dgm:cxn modelId="{85A616E0-3ED6-48F0-AF74-E92F0C7089FA}" type="presParOf" srcId="{D5DBDBBF-7D31-478D-8A8E-CCC0C86577C0}" destId="{C683D38D-804A-4D5B-BE7F-76B7EBA8B9FC}" srcOrd="0" destOrd="0" presId="urn:microsoft.com/office/officeart/2008/layout/LinedList"/>
    <dgm:cxn modelId="{F181BE06-AB34-4864-B6E0-BBE817E53AAA}" type="presParOf" srcId="{D5DBDBBF-7D31-478D-8A8E-CCC0C86577C0}" destId="{5B4957FE-4C17-4C19-BA97-C6F4AF900951}" srcOrd="1" destOrd="0" presId="urn:microsoft.com/office/officeart/2008/layout/LinedList"/>
    <dgm:cxn modelId="{0CD041BC-BB33-4BBD-8E09-2B85531BC870}" type="presParOf" srcId="{D5DBDBBF-7D31-478D-8A8E-CCC0C86577C0}" destId="{5EF4EE8A-77F9-434F-8B8B-67579A014903}" srcOrd="2" destOrd="0" presId="urn:microsoft.com/office/officeart/2008/layout/LinedList"/>
    <dgm:cxn modelId="{9B61093F-9CCE-4387-AFFB-2A62BBDA2A36}" type="presParOf" srcId="{B80BF74E-9CD4-4B12-ACAC-9B19F9F996FF}" destId="{4F4551A9-DA2E-4D93-BCA0-B4446521614C}" srcOrd="2" destOrd="0" presId="urn:microsoft.com/office/officeart/2008/layout/LinedList"/>
    <dgm:cxn modelId="{0A6853EE-9087-4FD4-8D4B-273C3C0F200C}" type="presParOf" srcId="{B80BF74E-9CD4-4B12-ACAC-9B19F9F996FF}" destId="{BE2C66E1-786D-4ECA-A7E3-4680842CFF22}" srcOrd="3" destOrd="0" presId="urn:microsoft.com/office/officeart/2008/layout/LinedList"/>
    <dgm:cxn modelId="{E41D8CEA-9B11-4E06-885F-2DDCCD0F0CBB}" type="presParOf" srcId="{B80BF74E-9CD4-4B12-ACAC-9B19F9F996FF}" destId="{510C6A4C-6484-43A9-874D-EA0DF56D5263}" srcOrd="4" destOrd="0" presId="urn:microsoft.com/office/officeart/2008/layout/LinedList"/>
    <dgm:cxn modelId="{234F8FD2-5A2B-45C1-AC0B-C8A433AA424F}" type="presParOf" srcId="{510C6A4C-6484-43A9-874D-EA0DF56D5263}" destId="{C8F11890-11B2-4137-8992-8AD6A80E70B9}" srcOrd="0" destOrd="0" presId="urn:microsoft.com/office/officeart/2008/layout/LinedList"/>
    <dgm:cxn modelId="{C4102D05-798F-45BD-AF95-0FD2CEF1EEA9}" type="presParOf" srcId="{510C6A4C-6484-43A9-874D-EA0DF56D5263}" destId="{E24F13B6-DBAF-4862-A037-86C5CA064CA3}" srcOrd="1" destOrd="0" presId="urn:microsoft.com/office/officeart/2008/layout/LinedList"/>
    <dgm:cxn modelId="{D3D26818-C57E-460E-AA69-59EED12664AF}" type="presParOf" srcId="{510C6A4C-6484-43A9-874D-EA0DF56D5263}" destId="{B3F79E1D-0821-44CB-BC7A-AA7B32047B74}" srcOrd="2" destOrd="0" presId="urn:microsoft.com/office/officeart/2008/layout/LinedList"/>
    <dgm:cxn modelId="{45BD7BA8-A394-4C70-9D42-CBBB2ED32553}" type="presParOf" srcId="{B80BF74E-9CD4-4B12-ACAC-9B19F9F996FF}" destId="{ACD20DEA-BAF7-4E9F-8457-45AF011D831F}" srcOrd="5" destOrd="0" presId="urn:microsoft.com/office/officeart/2008/layout/LinedList"/>
    <dgm:cxn modelId="{EA3A2F37-535F-4EA7-9E12-A49F9DA782C5}" type="presParOf" srcId="{B80BF74E-9CD4-4B12-ACAC-9B19F9F996FF}" destId="{BE538C0C-507D-470A-930D-5EA2988F7E63}" srcOrd="6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2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739117E1-2B76-4C42-960B-61B5015EF317}" type="doc">
      <dgm:prSet loTypeId="urn:microsoft.com/office/officeart/2008/layout/LinedList" loCatId="hierarchy" qsTypeId="urn:microsoft.com/office/officeart/2005/8/quickstyle/simple4" qsCatId="simple" csTypeId="urn:microsoft.com/office/officeart/2005/8/colors/accent1_1" csCatId="accent1" phldr="1"/>
      <dgm:spPr/>
      <dgm:t>
        <a:bodyPr/>
        <a:lstStyle/>
        <a:p>
          <a:endParaRPr lang="de-CH"/>
        </a:p>
      </dgm:t>
    </dgm:pt>
    <dgm:pt modelId="{1EC40B28-1453-42A4-8231-94569FACC85A}">
      <dgm:prSet phldrT="[Text]"/>
      <dgm:spPr/>
      <dgm:t>
        <a:bodyPr/>
        <a:lstStyle/>
        <a:p>
          <a:r>
            <a:rPr lang="de-CH" dirty="0" smtClean="0">
              <a:solidFill>
                <a:schemeClr val="bg1"/>
              </a:solidFill>
            </a:rPr>
            <a:t> </a:t>
          </a:r>
          <a:endParaRPr lang="de-CH" dirty="0">
            <a:solidFill>
              <a:schemeClr val="bg1"/>
            </a:solidFill>
          </a:endParaRPr>
        </a:p>
      </dgm:t>
    </dgm:pt>
    <dgm:pt modelId="{12585702-AABA-4B61-9681-9CC39C3901FA}" type="parTrans" cxnId="{E1B8BE2F-8ED5-4C69-871F-D5CEA85C60C5}">
      <dgm:prSet/>
      <dgm:spPr/>
      <dgm:t>
        <a:bodyPr/>
        <a:lstStyle/>
        <a:p>
          <a:endParaRPr lang="de-CH"/>
        </a:p>
      </dgm:t>
    </dgm:pt>
    <dgm:pt modelId="{C5DC8528-659E-41C5-9301-CF36DF872181}" type="sibTrans" cxnId="{E1B8BE2F-8ED5-4C69-871F-D5CEA85C60C5}">
      <dgm:prSet/>
      <dgm:spPr/>
      <dgm:t>
        <a:bodyPr/>
        <a:lstStyle/>
        <a:p>
          <a:endParaRPr lang="de-CH"/>
        </a:p>
      </dgm:t>
    </dgm:pt>
    <dgm:pt modelId="{50A92750-74BA-49D6-BBCB-FA226ADBE5DC}">
      <dgm:prSet phldrT="[Text]"/>
      <dgm:spPr/>
      <dgm:t>
        <a:bodyPr/>
        <a:lstStyle/>
        <a:p>
          <a:r>
            <a:rPr lang="de-CH" dirty="0" smtClean="0">
              <a:solidFill>
                <a:schemeClr val="bg1"/>
              </a:solidFill>
            </a:rPr>
            <a:t> </a:t>
          </a:r>
          <a:endParaRPr lang="de-CH" dirty="0">
            <a:solidFill>
              <a:schemeClr val="bg1"/>
            </a:solidFill>
          </a:endParaRPr>
        </a:p>
      </dgm:t>
    </dgm:pt>
    <dgm:pt modelId="{449F780E-4FC6-461B-B92C-3BC94B6B2300}" type="parTrans" cxnId="{E53ECAE7-E67E-4707-B5C1-AF3DC06A943B}">
      <dgm:prSet/>
      <dgm:spPr/>
      <dgm:t>
        <a:bodyPr/>
        <a:lstStyle/>
        <a:p>
          <a:endParaRPr lang="de-CH"/>
        </a:p>
      </dgm:t>
    </dgm:pt>
    <dgm:pt modelId="{FFB30B89-4CC0-4FA0-9FA4-586A89908A9F}" type="sibTrans" cxnId="{E53ECAE7-E67E-4707-B5C1-AF3DC06A943B}">
      <dgm:prSet/>
      <dgm:spPr/>
      <dgm:t>
        <a:bodyPr/>
        <a:lstStyle/>
        <a:p>
          <a:endParaRPr lang="de-CH"/>
        </a:p>
      </dgm:t>
    </dgm:pt>
    <dgm:pt modelId="{44A2B2A6-90B1-4FD3-A292-B7C99257BC18}">
      <dgm:prSet phldrT="[Text]"/>
      <dgm:spPr/>
      <dgm:t>
        <a:bodyPr/>
        <a:lstStyle/>
        <a:p>
          <a:r>
            <a:rPr lang="de-CH" dirty="0" smtClean="0">
              <a:solidFill>
                <a:schemeClr val="bg1"/>
              </a:solidFill>
            </a:rPr>
            <a:t> </a:t>
          </a:r>
          <a:endParaRPr lang="de-CH" dirty="0">
            <a:solidFill>
              <a:schemeClr val="bg1"/>
            </a:solidFill>
          </a:endParaRPr>
        </a:p>
      </dgm:t>
    </dgm:pt>
    <dgm:pt modelId="{8A7586F4-E67E-4D58-9B44-EBE20F59E486}" type="parTrans" cxnId="{705D2C83-2185-4271-8EB8-816147B81DCA}">
      <dgm:prSet/>
      <dgm:spPr/>
      <dgm:t>
        <a:bodyPr/>
        <a:lstStyle/>
        <a:p>
          <a:endParaRPr lang="de-CH"/>
        </a:p>
      </dgm:t>
    </dgm:pt>
    <dgm:pt modelId="{1993FBAE-71CB-411F-BF34-01979DD6B2F8}" type="sibTrans" cxnId="{705D2C83-2185-4271-8EB8-816147B81DCA}">
      <dgm:prSet/>
      <dgm:spPr/>
      <dgm:t>
        <a:bodyPr/>
        <a:lstStyle/>
        <a:p>
          <a:endParaRPr lang="de-CH"/>
        </a:p>
      </dgm:t>
    </dgm:pt>
    <dgm:pt modelId="{FEF38631-5480-46D7-B664-5EEDFC3BC23C}">
      <dgm:prSet phldrT="[Text]"/>
      <dgm:spPr/>
      <dgm:t>
        <a:bodyPr/>
        <a:lstStyle/>
        <a:p>
          <a:r>
            <a:rPr lang="de-CH" dirty="0" smtClean="0">
              <a:solidFill>
                <a:schemeClr val="bg1"/>
              </a:solidFill>
            </a:rPr>
            <a:t> </a:t>
          </a:r>
          <a:endParaRPr lang="de-CH" dirty="0">
            <a:solidFill>
              <a:schemeClr val="bg1"/>
            </a:solidFill>
          </a:endParaRPr>
        </a:p>
      </dgm:t>
    </dgm:pt>
    <dgm:pt modelId="{0329D5FC-F1B8-4522-9F2B-EB1E4449523D}" type="parTrans" cxnId="{938242CD-B831-46E2-A022-65DAF51156C0}">
      <dgm:prSet/>
      <dgm:spPr/>
      <dgm:t>
        <a:bodyPr/>
        <a:lstStyle/>
        <a:p>
          <a:endParaRPr lang="de-CH"/>
        </a:p>
      </dgm:t>
    </dgm:pt>
    <dgm:pt modelId="{8101C002-E1F0-4586-A5D4-1F9251F8014D}" type="sibTrans" cxnId="{938242CD-B831-46E2-A022-65DAF51156C0}">
      <dgm:prSet/>
      <dgm:spPr/>
      <dgm:t>
        <a:bodyPr/>
        <a:lstStyle/>
        <a:p>
          <a:endParaRPr lang="de-CH"/>
        </a:p>
      </dgm:t>
    </dgm:pt>
    <dgm:pt modelId="{15E07945-9307-417A-BC3D-708ED4D087AC}">
      <dgm:prSet phldrT="[Text]"/>
      <dgm:spPr/>
      <dgm:t>
        <a:bodyPr/>
        <a:lstStyle/>
        <a:p>
          <a:r>
            <a:rPr lang="de-CH" dirty="0" smtClean="0">
              <a:solidFill>
                <a:schemeClr val="bg1"/>
              </a:solidFill>
            </a:rPr>
            <a:t> </a:t>
          </a:r>
          <a:endParaRPr lang="de-CH" dirty="0">
            <a:solidFill>
              <a:schemeClr val="bg1"/>
            </a:solidFill>
          </a:endParaRPr>
        </a:p>
      </dgm:t>
    </dgm:pt>
    <dgm:pt modelId="{B2214479-1AA6-4C0C-A706-84E67E8498B7}" type="parTrans" cxnId="{B49B1E95-A14D-4EAD-8DEF-E465FAFD5F92}">
      <dgm:prSet/>
      <dgm:spPr/>
      <dgm:t>
        <a:bodyPr/>
        <a:lstStyle/>
        <a:p>
          <a:endParaRPr lang="de-CH"/>
        </a:p>
      </dgm:t>
    </dgm:pt>
    <dgm:pt modelId="{CD7CAA73-EDD4-497F-BD54-DD2608081FC5}" type="sibTrans" cxnId="{B49B1E95-A14D-4EAD-8DEF-E465FAFD5F92}">
      <dgm:prSet/>
      <dgm:spPr/>
      <dgm:t>
        <a:bodyPr/>
        <a:lstStyle/>
        <a:p>
          <a:endParaRPr lang="de-CH"/>
        </a:p>
      </dgm:t>
    </dgm:pt>
    <dgm:pt modelId="{9E5F82F9-D358-4868-9815-DBF322E145DB}">
      <dgm:prSet phldrT="[Text]"/>
      <dgm:spPr/>
      <dgm:t>
        <a:bodyPr/>
        <a:lstStyle/>
        <a:p>
          <a:r>
            <a:rPr lang="de-CH" dirty="0" smtClean="0">
              <a:solidFill>
                <a:schemeClr val="bg1"/>
              </a:solidFill>
            </a:rPr>
            <a:t> </a:t>
          </a:r>
          <a:endParaRPr lang="de-CH" dirty="0">
            <a:solidFill>
              <a:schemeClr val="bg1"/>
            </a:solidFill>
          </a:endParaRPr>
        </a:p>
      </dgm:t>
    </dgm:pt>
    <dgm:pt modelId="{30124DCC-9FF1-4DB8-B5D4-7FDB88355D66}" type="parTrans" cxnId="{187F970D-D831-4A45-8FD5-B223AFCD2CEF}">
      <dgm:prSet/>
      <dgm:spPr/>
      <dgm:t>
        <a:bodyPr/>
        <a:lstStyle/>
        <a:p>
          <a:endParaRPr lang="de-CH"/>
        </a:p>
      </dgm:t>
    </dgm:pt>
    <dgm:pt modelId="{55874BDB-FC81-4C30-93D8-CB147CAF0CBA}" type="sibTrans" cxnId="{187F970D-D831-4A45-8FD5-B223AFCD2CEF}">
      <dgm:prSet/>
      <dgm:spPr/>
      <dgm:t>
        <a:bodyPr/>
        <a:lstStyle/>
        <a:p>
          <a:endParaRPr lang="de-CH"/>
        </a:p>
      </dgm:t>
    </dgm:pt>
    <dgm:pt modelId="{21A0B729-6A96-4016-B7D7-659E18B9C4B2}">
      <dgm:prSet phldrT="[Text]"/>
      <dgm:spPr/>
      <dgm:t>
        <a:bodyPr/>
        <a:lstStyle/>
        <a:p>
          <a:r>
            <a:rPr lang="de-CH" dirty="0" smtClean="0">
              <a:solidFill>
                <a:schemeClr val="bg1"/>
              </a:solidFill>
            </a:rPr>
            <a:t> </a:t>
          </a:r>
          <a:endParaRPr lang="de-CH" dirty="0">
            <a:solidFill>
              <a:schemeClr val="bg1"/>
            </a:solidFill>
          </a:endParaRPr>
        </a:p>
      </dgm:t>
    </dgm:pt>
    <dgm:pt modelId="{A264483B-1C4A-4E51-B0E0-C84110F7D272}" type="parTrans" cxnId="{03A18961-4807-4490-AC01-282AAA6509EA}">
      <dgm:prSet/>
      <dgm:spPr/>
      <dgm:t>
        <a:bodyPr/>
        <a:lstStyle/>
        <a:p>
          <a:endParaRPr lang="de-CH"/>
        </a:p>
      </dgm:t>
    </dgm:pt>
    <dgm:pt modelId="{A3F32B76-CA5A-4739-ADAD-1C0E83CF4284}" type="sibTrans" cxnId="{03A18961-4807-4490-AC01-282AAA6509EA}">
      <dgm:prSet/>
      <dgm:spPr/>
      <dgm:t>
        <a:bodyPr/>
        <a:lstStyle/>
        <a:p>
          <a:endParaRPr lang="de-CH"/>
        </a:p>
      </dgm:t>
    </dgm:pt>
    <dgm:pt modelId="{AF4A695A-3B8E-4D8A-8FDF-5DFE7CB8E565}">
      <dgm:prSet phldrT="[Text]"/>
      <dgm:spPr/>
      <dgm:t>
        <a:bodyPr/>
        <a:lstStyle/>
        <a:p>
          <a:r>
            <a:rPr lang="de-CH" dirty="0" smtClean="0">
              <a:solidFill>
                <a:schemeClr val="bg1"/>
              </a:solidFill>
            </a:rPr>
            <a:t> </a:t>
          </a:r>
          <a:endParaRPr lang="de-CH" dirty="0">
            <a:solidFill>
              <a:schemeClr val="bg1"/>
            </a:solidFill>
          </a:endParaRPr>
        </a:p>
      </dgm:t>
    </dgm:pt>
    <dgm:pt modelId="{97BA4F91-EE3C-44AF-9426-803F3AA013B8}" type="parTrans" cxnId="{E1051778-0080-4880-A5C9-483452AFFC58}">
      <dgm:prSet/>
      <dgm:spPr/>
      <dgm:t>
        <a:bodyPr/>
        <a:lstStyle/>
        <a:p>
          <a:endParaRPr lang="de-CH"/>
        </a:p>
      </dgm:t>
    </dgm:pt>
    <dgm:pt modelId="{EEBF043F-FF29-44FD-98A8-94B634D8FD4E}" type="sibTrans" cxnId="{E1051778-0080-4880-A5C9-483452AFFC58}">
      <dgm:prSet/>
      <dgm:spPr/>
      <dgm:t>
        <a:bodyPr/>
        <a:lstStyle/>
        <a:p>
          <a:endParaRPr lang="de-CH"/>
        </a:p>
      </dgm:t>
    </dgm:pt>
    <dgm:pt modelId="{A76D7F34-01DE-4689-B5D8-E208185F2AFF}">
      <dgm:prSet phldrT="[Text]"/>
      <dgm:spPr/>
      <dgm:t>
        <a:bodyPr/>
        <a:lstStyle/>
        <a:p>
          <a:r>
            <a:rPr lang="de-CH" dirty="0" smtClean="0"/>
            <a:t>Cross-device frameworks</a:t>
          </a:r>
          <a:endParaRPr lang="de-CH" dirty="0"/>
        </a:p>
      </dgm:t>
    </dgm:pt>
    <dgm:pt modelId="{43453674-E694-4FD3-8A52-291906C93E74}" type="parTrans" cxnId="{0C0620EC-62A2-47C6-8A7D-A15BECA1DE1E}">
      <dgm:prSet/>
      <dgm:spPr/>
      <dgm:t>
        <a:bodyPr/>
        <a:lstStyle/>
        <a:p>
          <a:endParaRPr lang="de-CH"/>
        </a:p>
      </dgm:t>
    </dgm:pt>
    <dgm:pt modelId="{28F7221E-39B1-47C8-9D53-2DB56AB31DDE}" type="sibTrans" cxnId="{0C0620EC-62A2-47C6-8A7D-A15BECA1DE1E}">
      <dgm:prSet/>
      <dgm:spPr/>
      <dgm:t>
        <a:bodyPr/>
        <a:lstStyle/>
        <a:p>
          <a:endParaRPr lang="de-CH"/>
        </a:p>
      </dgm:t>
    </dgm:pt>
    <dgm:pt modelId="{808B21E8-755C-4EDA-8FD0-FE2C0E112574}">
      <dgm:prSet phldrT="[Text]"/>
      <dgm:spPr/>
      <dgm:t>
        <a:bodyPr/>
        <a:lstStyle/>
        <a:p>
          <a:r>
            <a:rPr lang="de-CH" dirty="0" smtClean="0"/>
            <a:t>Frameworks with tool support</a:t>
          </a:r>
          <a:endParaRPr lang="de-CH" dirty="0"/>
        </a:p>
      </dgm:t>
    </dgm:pt>
    <dgm:pt modelId="{B4C29E0B-1131-473F-B438-BD4B2C0421A8}" type="parTrans" cxnId="{CF42FF35-3412-4A83-952E-FFE6E43E7F2C}">
      <dgm:prSet/>
      <dgm:spPr/>
      <dgm:t>
        <a:bodyPr/>
        <a:lstStyle/>
        <a:p>
          <a:endParaRPr lang="de-CH"/>
        </a:p>
      </dgm:t>
    </dgm:pt>
    <dgm:pt modelId="{08AECD79-0061-4B97-919E-6AF64C723109}" type="sibTrans" cxnId="{CF42FF35-3412-4A83-952E-FFE6E43E7F2C}">
      <dgm:prSet/>
      <dgm:spPr/>
      <dgm:t>
        <a:bodyPr/>
        <a:lstStyle/>
        <a:p>
          <a:endParaRPr lang="de-CH"/>
        </a:p>
      </dgm:t>
    </dgm:pt>
    <dgm:pt modelId="{39F84DB2-F20E-46CC-B5C9-B1D58A6186AF}">
      <dgm:prSet phldrT="[Text]"/>
      <dgm:spPr/>
      <dgm:t>
        <a:bodyPr/>
        <a:lstStyle/>
        <a:p>
          <a:r>
            <a:rPr lang="de-CH" dirty="0" smtClean="0"/>
            <a:t>Web-based frameworks</a:t>
          </a:r>
          <a:endParaRPr lang="de-CH" dirty="0"/>
        </a:p>
      </dgm:t>
    </dgm:pt>
    <dgm:pt modelId="{7E1360B6-7F14-486D-B9F6-DDCD1F045A1A}" type="parTrans" cxnId="{0D2BF51A-8A9D-4FBD-8083-56066D6B9524}">
      <dgm:prSet/>
      <dgm:spPr/>
      <dgm:t>
        <a:bodyPr/>
        <a:lstStyle/>
        <a:p>
          <a:endParaRPr lang="de-CH"/>
        </a:p>
      </dgm:t>
    </dgm:pt>
    <dgm:pt modelId="{3187F82B-DBB8-4B57-AF6B-1A7D7EF6029E}" type="sibTrans" cxnId="{0D2BF51A-8A9D-4FBD-8083-56066D6B9524}">
      <dgm:prSet/>
      <dgm:spPr/>
      <dgm:t>
        <a:bodyPr/>
        <a:lstStyle/>
        <a:p>
          <a:endParaRPr lang="de-CH"/>
        </a:p>
      </dgm:t>
    </dgm:pt>
    <dgm:pt modelId="{C2DBD7B2-361A-409B-8ED2-5E785DE18BE3}" type="pres">
      <dgm:prSet presAssocID="{739117E1-2B76-4C42-960B-61B5015EF317}" presName="vert0" presStyleCnt="0">
        <dgm:presLayoutVars>
          <dgm:dir/>
          <dgm:animOne val="branch"/>
          <dgm:animLvl val="lvl"/>
        </dgm:presLayoutVars>
      </dgm:prSet>
      <dgm:spPr/>
    </dgm:pt>
    <dgm:pt modelId="{9D7D9D4C-3546-48C4-8A93-ECE5BE5671C9}" type="pres">
      <dgm:prSet presAssocID="{1EC40B28-1453-42A4-8231-94569FACC85A}" presName="thickLine" presStyleLbl="alignNode1" presStyleIdx="0" presStyleCnt="3"/>
      <dgm:spPr>
        <a:ln>
          <a:noFill/>
        </a:ln>
      </dgm:spPr>
      <dgm:t>
        <a:bodyPr/>
        <a:lstStyle/>
        <a:p>
          <a:endParaRPr lang="de-CH"/>
        </a:p>
      </dgm:t>
    </dgm:pt>
    <dgm:pt modelId="{68A8DB4D-8755-4EF3-BF71-6B8371054DA3}" type="pres">
      <dgm:prSet presAssocID="{1EC40B28-1453-42A4-8231-94569FACC85A}" presName="horz1" presStyleCnt="0"/>
      <dgm:spPr/>
    </dgm:pt>
    <dgm:pt modelId="{C04D08FD-083B-415A-980A-5FC7D47286F9}" type="pres">
      <dgm:prSet presAssocID="{1EC40B28-1453-42A4-8231-94569FACC85A}" presName="tx1" presStyleLbl="revTx" presStyleIdx="0" presStyleCnt="11"/>
      <dgm:spPr/>
      <dgm:t>
        <a:bodyPr/>
        <a:lstStyle/>
        <a:p>
          <a:endParaRPr lang="de-CH"/>
        </a:p>
      </dgm:t>
    </dgm:pt>
    <dgm:pt modelId="{BF53F47A-BCDC-4AD4-83C5-8549F32AD608}" type="pres">
      <dgm:prSet presAssocID="{1EC40B28-1453-42A4-8231-94569FACC85A}" presName="vert1" presStyleCnt="0"/>
      <dgm:spPr/>
    </dgm:pt>
    <dgm:pt modelId="{7ED5BBC7-0C09-4847-BD4C-345EFE2CB553}" type="pres">
      <dgm:prSet presAssocID="{50A92750-74BA-49D6-BBCB-FA226ADBE5DC}" presName="vertSpace2a" presStyleCnt="0"/>
      <dgm:spPr/>
    </dgm:pt>
    <dgm:pt modelId="{1A50CACD-5EF7-4C07-9700-5ABD81D3C70A}" type="pres">
      <dgm:prSet presAssocID="{50A92750-74BA-49D6-BBCB-FA226ADBE5DC}" presName="horz2" presStyleCnt="0"/>
      <dgm:spPr/>
    </dgm:pt>
    <dgm:pt modelId="{5CBE38EC-189E-4EAD-80EF-3A46A3FFAD52}" type="pres">
      <dgm:prSet presAssocID="{50A92750-74BA-49D6-BBCB-FA226ADBE5DC}" presName="horzSpace2" presStyleCnt="0"/>
      <dgm:spPr/>
    </dgm:pt>
    <dgm:pt modelId="{5DBB4281-F0BE-4F91-896A-8C66C3EE4344}" type="pres">
      <dgm:prSet presAssocID="{50A92750-74BA-49D6-BBCB-FA226ADBE5DC}" presName="tx2" presStyleLbl="revTx" presStyleIdx="1" presStyleCnt="11"/>
      <dgm:spPr/>
      <dgm:t>
        <a:bodyPr/>
        <a:lstStyle/>
        <a:p>
          <a:endParaRPr lang="de-CH"/>
        </a:p>
      </dgm:t>
    </dgm:pt>
    <dgm:pt modelId="{42CEE780-E51B-44BE-84CE-F5FA55B0BE0C}" type="pres">
      <dgm:prSet presAssocID="{50A92750-74BA-49D6-BBCB-FA226ADBE5DC}" presName="vert2" presStyleCnt="0"/>
      <dgm:spPr/>
    </dgm:pt>
    <dgm:pt modelId="{A5C8446F-E986-496C-8BDD-4D2FC9CBA2E3}" type="pres">
      <dgm:prSet presAssocID="{50A92750-74BA-49D6-BBCB-FA226ADBE5DC}" presName="thinLine2b" presStyleLbl="callout" presStyleIdx="0" presStyleCnt="8"/>
      <dgm:spPr>
        <a:ln>
          <a:noFill/>
        </a:ln>
      </dgm:spPr>
    </dgm:pt>
    <dgm:pt modelId="{86D48E3B-21DB-4841-BA23-8C9551F6527C}" type="pres">
      <dgm:prSet presAssocID="{50A92750-74BA-49D6-BBCB-FA226ADBE5DC}" presName="vertSpace2b" presStyleCnt="0"/>
      <dgm:spPr/>
    </dgm:pt>
    <dgm:pt modelId="{08F2E171-AE14-41E9-AEC9-BBF8B9C40493}" type="pres">
      <dgm:prSet presAssocID="{44A2B2A6-90B1-4FD3-A292-B7C99257BC18}" presName="horz2" presStyleCnt="0"/>
      <dgm:spPr/>
    </dgm:pt>
    <dgm:pt modelId="{18906D88-BB3F-41F8-B697-E1E8B15C9D64}" type="pres">
      <dgm:prSet presAssocID="{44A2B2A6-90B1-4FD3-A292-B7C99257BC18}" presName="horzSpace2" presStyleCnt="0"/>
      <dgm:spPr/>
    </dgm:pt>
    <dgm:pt modelId="{B5F1F007-89DA-4D68-92EA-106E53C30817}" type="pres">
      <dgm:prSet presAssocID="{44A2B2A6-90B1-4FD3-A292-B7C99257BC18}" presName="tx2" presStyleLbl="revTx" presStyleIdx="2" presStyleCnt="11"/>
      <dgm:spPr/>
      <dgm:t>
        <a:bodyPr/>
        <a:lstStyle/>
        <a:p>
          <a:endParaRPr lang="de-CH"/>
        </a:p>
      </dgm:t>
    </dgm:pt>
    <dgm:pt modelId="{3472BE51-9ACF-44B3-9C0A-D768FA9031C5}" type="pres">
      <dgm:prSet presAssocID="{44A2B2A6-90B1-4FD3-A292-B7C99257BC18}" presName="vert2" presStyleCnt="0"/>
      <dgm:spPr/>
    </dgm:pt>
    <dgm:pt modelId="{3789F809-E462-4B07-BD97-45CEB8CB3521}" type="pres">
      <dgm:prSet presAssocID="{44A2B2A6-90B1-4FD3-A292-B7C99257BC18}" presName="thinLine2b" presStyleLbl="callout" presStyleIdx="1" presStyleCnt="8"/>
      <dgm:spPr>
        <a:ln>
          <a:noFill/>
        </a:ln>
      </dgm:spPr>
    </dgm:pt>
    <dgm:pt modelId="{3F5AEE71-7CD1-457F-A2F1-14CF8ECD0661}" type="pres">
      <dgm:prSet presAssocID="{44A2B2A6-90B1-4FD3-A292-B7C99257BC18}" presName="vertSpace2b" presStyleCnt="0"/>
      <dgm:spPr/>
    </dgm:pt>
    <dgm:pt modelId="{0FD20DF3-474C-4377-8754-41D307A3F961}" type="pres">
      <dgm:prSet presAssocID="{FEF38631-5480-46D7-B664-5EEDFC3BC23C}" presName="horz2" presStyleCnt="0"/>
      <dgm:spPr/>
    </dgm:pt>
    <dgm:pt modelId="{30B65247-AF18-4D64-BBDE-4335E76C3E5C}" type="pres">
      <dgm:prSet presAssocID="{FEF38631-5480-46D7-B664-5EEDFC3BC23C}" presName="horzSpace2" presStyleCnt="0"/>
      <dgm:spPr/>
    </dgm:pt>
    <dgm:pt modelId="{035A90DC-80D1-4781-904E-EE59D4DD528F}" type="pres">
      <dgm:prSet presAssocID="{FEF38631-5480-46D7-B664-5EEDFC3BC23C}" presName="tx2" presStyleLbl="revTx" presStyleIdx="3" presStyleCnt="11"/>
      <dgm:spPr/>
      <dgm:t>
        <a:bodyPr/>
        <a:lstStyle/>
        <a:p>
          <a:endParaRPr lang="de-CH"/>
        </a:p>
      </dgm:t>
    </dgm:pt>
    <dgm:pt modelId="{D6CA9906-D44E-4B49-A840-C2DF89B73A09}" type="pres">
      <dgm:prSet presAssocID="{FEF38631-5480-46D7-B664-5EEDFC3BC23C}" presName="vert2" presStyleCnt="0"/>
      <dgm:spPr/>
    </dgm:pt>
    <dgm:pt modelId="{1FCB9353-6B3C-4B14-AC40-DC2E74946FE0}" type="pres">
      <dgm:prSet presAssocID="{FEF38631-5480-46D7-B664-5EEDFC3BC23C}" presName="thinLine2b" presStyleLbl="callout" presStyleIdx="2" presStyleCnt="8"/>
      <dgm:spPr>
        <a:ln>
          <a:noFill/>
        </a:ln>
      </dgm:spPr>
    </dgm:pt>
    <dgm:pt modelId="{ADCF9BD0-FBE7-4CF2-B3D8-9AFE59922CAD}" type="pres">
      <dgm:prSet presAssocID="{FEF38631-5480-46D7-B664-5EEDFC3BC23C}" presName="vertSpace2b" presStyleCnt="0"/>
      <dgm:spPr/>
    </dgm:pt>
    <dgm:pt modelId="{43609A55-549B-4B22-B378-7C00BB36BB3C}" type="pres">
      <dgm:prSet presAssocID="{15E07945-9307-417A-BC3D-708ED4D087AC}" presName="thickLine" presStyleLbl="alignNode1" presStyleIdx="1" presStyleCnt="3"/>
      <dgm:spPr>
        <a:ln>
          <a:noFill/>
        </a:ln>
      </dgm:spPr>
    </dgm:pt>
    <dgm:pt modelId="{77031DC0-6D17-48B1-8020-7BC57FB46C4B}" type="pres">
      <dgm:prSet presAssocID="{15E07945-9307-417A-BC3D-708ED4D087AC}" presName="horz1" presStyleCnt="0"/>
      <dgm:spPr/>
    </dgm:pt>
    <dgm:pt modelId="{34331B6D-CDC0-403D-85CE-9A7C2AE33AFC}" type="pres">
      <dgm:prSet presAssocID="{15E07945-9307-417A-BC3D-708ED4D087AC}" presName="tx1" presStyleLbl="revTx" presStyleIdx="4" presStyleCnt="11"/>
      <dgm:spPr/>
    </dgm:pt>
    <dgm:pt modelId="{C5CB9B78-548D-44A0-BF77-B17479CF8F0F}" type="pres">
      <dgm:prSet presAssocID="{15E07945-9307-417A-BC3D-708ED4D087AC}" presName="vert1" presStyleCnt="0"/>
      <dgm:spPr/>
    </dgm:pt>
    <dgm:pt modelId="{E9CAF2DA-7C16-45C0-B9DB-DC175D8FE284}" type="pres">
      <dgm:prSet presAssocID="{9E5F82F9-D358-4868-9815-DBF322E145DB}" presName="vertSpace2a" presStyleCnt="0"/>
      <dgm:spPr/>
    </dgm:pt>
    <dgm:pt modelId="{E4B5E26A-E284-45B6-87D2-EE94F2EAB733}" type="pres">
      <dgm:prSet presAssocID="{9E5F82F9-D358-4868-9815-DBF322E145DB}" presName="horz2" presStyleCnt="0"/>
      <dgm:spPr/>
    </dgm:pt>
    <dgm:pt modelId="{A021AAF9-5006-4B6A-BBD2-745B00F8447E}" type="pres">
      <dgm:prSet presAssocID="{9E5F82F9-D358-4868-9815-DBF322E145DB}" presName="horzSpace2" presStyleCnt="0"/>
      <dgm:spPr/>
    </dgm:pt>
    <dgm:pt modelId="{61D2D15D-537D-4FA2-815D-52FBDDEAC5F6}" type="pres">
      <dgm:prSet presAssocID="{9E5F82F9-D358-4868-9815-DBF322E145DB}" presName="tx2" presStyleLbl="revTx" presStyleIdx="5" presStyleCnt="11"/>
      <dgm:spPr/>
    </dgm:pt>
    <dgm:pt modelId="{84781DF8-152F-4EFB-9A23-7CA1C11FD260}" type="pres">
      <dgm:prSet presAssocID="{9E5F82F9-D358-4868-9815-DBF322E145DB}" presName="vert2" presStyleCnt="0"/>
      <dgm:spPr/>
    </dgm:pt>
    <dgm:pt modelId="{FD75654B-AAE2-4BE6-9395-97E1716AFE33}" type="pres">
      <dgm:prSet presAssocID="{9E5F82F9-D358-4868-9815-DBF322E145DB}" presName="thinLine2b" presStyleLbl="callout" presStyleIdx="3" presStyleCnt="8"/>
      <dgm:spPr>
        <a:ln>
          <a:noFill/>
        </a:ln>
      </dgm:spPr>
    </dgm:pt>
    <dgm:pt modelId="{8D52484F-D318-4260-8089-17D633957529}" type="pres">
      <dgm:prSet presAssocID="{9E5F82F9-D358-4868-9815-DBF322E145DB}" presName="vertSpace2b" presStyleCnt="0"/>
      <dgm:spPr/>
    </dgm:pt>
    <dgm:pt modelId="{02973073-7C33-4A2E-A97A-A8351F8F770F}" type="pres">
      <dgm:prSet presAssocID="{21A0B729-6A96-4016-B7D7-659E18B9C4B2}" presName="horz2" presStyleCnt="0"/>
      <dgm:spPr/>
    </dgm:pt>
    <dgm:pt modelId="{49421394-78B1-4777-8C7B-DDC84DBB04DD}" type="pres">
      <dgm:prSet presAssocID="{21A0B729-6A96-4016-B7D7-659E18B9C4B2}" presName="horzSpace2" presStyleCnt="0"/>
      <dgm:spPr/>
    </dgm:pt>
    <dgm:pt modelId="{BB644FA3-4484-4891-ACF8-FAB5EDA42248}" type="pres">
      <dgm:prSet presAssocID="{21A0B729-6A96-4016-B7D7-659E18B9C4B2}" presName="tx2" presStyleLbl="revTx" presStyleIdx="6" presStyleCnt="11"/>
      <dgm:spPr/>
    </dgm:pt>
    <dgm:pt modelId="{DBD5516F-6C27-466E-ACC0-B9C36491DB42}" type="pres">
      <dgm:prSet presAssocID="{21A0B729-6A96-4016-B7D7-659E18B9C4B2}" presName="vert2" presStyleCnt="0"/>
      <dgm:spPr/>
    </dgm:pt>
    <dgm:pt modelId="{5A43FBB5-97C9-4845-ACFE-831B3453D170}" type="pres">
      <dgm:prSet presAssocID="{21A0B729-6A96-4016-B7D7-659E18B9C4B2}" presName="thinLine2b" presStyleLbl="callout" presStyleIdx="4" presStyleCnt="8"/>
      <dgm:spPr>
        <a:ln>
          <a:noFill/>
        </a:ln>
      </dgm:spPr>
    </dgm:pt>
    <dgm:pt modelId="{4C0E18F5-AD5C-4286-A232-6C0A47236A50}" type="pres">
      <dgm:prSet presAssocID="{21A0B729-6A96-4016-B7D7-659E18B9C4B2}" presName="vertSpace2b" presStyleCnt="0"/>
      <dgm:spPr/>
    </dgm:pt>
    <dgm:pt modelId="{BBEA571E-98A4-4F6C-AA9D-21AFC8FE04D4}" type="pres">
      <dgm:prSet presAssocID="{AF4A695A-3B8E-4D8A-8FDF-5DFE7CB8E565}" presName="horz2" presStyleCnt="0"/>
      <dgm:spPr/>
    </dgm:pt>
    <dgm:pt modelId="{CE21C3C6-1E4B-452E-909D-AEEB6B5C2BF0}" type="pres">
      <dgm:prSet presAssocID="{AF4A695A-3B8E-4D8A-8FDF-5DFE7CB8E565}" presName="horzSpace2" presStyleCnt="0"/>
      <dgm:spPr/>
    </dgm:pt>
    <dgm:pt modelId="{65CAF909-4C3A-479B-B372-998F2C006362}" type="pres">
      <dgm:prSet presAssocID="{AF4A695A-3B8E-4D8A-8FDF-5DFE7CB8E565}" presName="tx2" presStyleLbl="revTx" presStyleIdx="7" presStyleCnt="11"/>
      <dgm:spPr/>
    </dgm:pt>
    <dgm:pt modelId="{795CE231-9A2D-497F-8F32-DD81015F1069}" type="pres">
      <dgm:prSet presAssocID="{AF4A695A-3B8E-4D8A-8FDF-5DFE7CB8E565}" presName="vert2" presStyleCnt="0"/>
      <dgm:spPr/>
    </dgm:pt>
    <dgm:pt modelId="{87DC9E26-DFC9-4F8D-85ED-DBF0845D4A8B}" type="pres">
      <dgm:prSet presAssocID="{AF4A695A-3B8E-4D8A-8FDF-5DFE7CB8E565}" presName="thinLine2b" presStyleLbl="callout" presStyleIdx="5" presStyleCnt="8"/>
      <dgm:spPr>
        <a:ln>
          <a:noFill/>
        </a:ln>
      </dgm:spPr>
    </dgm:pt>
    <dgm:pt modelId="{3FC111F0-0369-4448-9707-1945AA1ED49D}" type="pres">
      <dgm:prSet presAssocID="{AF4A695A-3B8E-4D8A-8FDF-5DFE7CB8E565}" presName="vertSpace2b" presStyleCnt="0"/>
      <dgm:spPr/>
    </dgm:pt>
    <dgm:pt modelId="{453BA0B0-CB23-420B-9A5F-0FCDB9420418}" type="pres">
      <dgm:prSet presAssocID="{A76D7F34-01DE-4689-B5D8-E208185F2AFF}" presName="thickLine" presStyleLbl="alignNode1" presStyleIdx="2" presStyleCnt="3"/>
      <dgm:spPr/>
    </dgm:pt>
    <dgm:pt modelId="{1B2AA34D-8548-4BCB-8581-C20FBE9AB5F7}" type="pres">
      <dgm:prSet presAssocID="{A76D7F34-01DE-4689-B5D8-E208185F2AFF}" presName="horz1" presStyleCnt="0"/>
      <dgm:spPr/>
    </dgm:pt>
    <dgm:pt modelId="{9D9083FA-FCAD-437D-9F05-589485233A84}" type="pres">
      <dgm:prSet presAssocID="{A76D7F34-01DE-4689-B5D8-E208185F2AFF}" presName="tx1" presStyleLbl="revTx" presStyleIdx="8" presStyleCnt="11"/>
      <dgm:spPr/>
      <dgm:t>
        <a:bodyPr/>
        <a:lstStyle/>
        <a:p>
          <a:endParaRPr lang="de-CH"/>
        </a:p>
      </dgm:t>
    </dgm:pt>
    <dgm:pt modelId="{B80BF74E-9CD4-4B12-ACAC-9B19F9F996FF}" type="pres">
      <dgm:prSet presAssocID="{A76D7F34-01DE-4689-B5D8-E208185F2AFF}" presName="vert1" presStyleCnt="0"/>
      <dgm:spPr/>
    </dgm:pt>
    <dgm:pt modelId="{0030FAB0-CE1D-45EF-994A-6F1302E8FB2A}" type="pres">
      <dgm:prSet presAssocID="{808B21E8-755C-4EDA-8FD0-FE2C0E112574}" presName="vertSpace2a" presStyleCnt="0"/>
      <dgm:spPr/>
    </dgm:pt>
    <dgm:pt modelId="{D5DBDBBF-7D31-478D-8A8E-CCC0C86577C0}" type="pres">
      <dgm:prSet presAssocID="{808B21E8-755C-4EDA-8FD0-FE2C0E112574}" presName="horz2" presStyleCnt="0"/>
      <dgm:spPr/>
    </dgm:pt>
    <dgm:pt modelId="{C683D38D-804A-4D5B-BE7F-76B7EBA8B9FC}" type="pres">
      <dgm:prSet presAssocID="{808B21E8-755C-4EDA-8FD0-FE2C0E112574}" presName="horzSpace2" presStyleCnt="0"/>
      <dgm:spPr/>
    </dgm:pt>
    <dgm:pt modelId="{5B4957FE-4C17-4C19-BA97-C6F4AF900951}" type="pres">
      <dgm:prSet presAssocID="{808B21E8-755C-4EDA-8FD0-FE2C0E112574}" presName="tx2" presStyleLbl="revTx" presStyleIdx="9" presStyleCnt="11"/>
      <dgm:spPr/>
    </dgm:pt>
    <dgm:pt modelId="{5EF4EE8A-77F9-434F-8B8B-67579A014903}" type="pres">
      <dgm:prSet presAssocID="{808B21E8-755C-4EDA-8FD0-FE2C0E112574}" presName="vert2" presStyleCnt="0"/>
      <dgm:spPr/>
    </dgm:pt>
    <dgm:pt modelId="{4F4551A9-DA2E-4D93-BCA0-B4446521614C}" type="pres">
      <dgm:prSet presAssocID="{808B21E8-755C-4EDA-8FD0-FE2C0E112574}" presName="thinLine2b" presStyleLbl="callout" presStyleIdx="6" presStyleCnt="8"/>
      <dgm:spPr/>
    </dgm:pt>
    <dgm:pt modelId="{BE2C66E1-786D-4ECA-A7E3-4680842CFF22}" type="pres">
      <dgm:prSet presAssocID="{808B21E8-755C-4EDA-8FD0-FE2C0E112574}" presName="vertSpace2b" presStyleCnt="0"/>
      <dgm:spPr/>
    </dgm:pt>
    <dgm:pt modelId="{510C6A4C-6484-43A9-874D-EA0DF56D5263}" type="pres">
      <dgm:prSet presAssocID="{39F84DB2-F20E-46CC-B5C9-B1D58A6186AF}" presName="horz2" presStyleCnt="0"/>
      <dgm:spPr/>
    </dgm:pt>
    <dgm:pt modelId="{C8F11890-11B2-4137-8992-8AD6A80E70B9}" type="pres">
      <dgm:prSet presAssocID="{39F84DB2-F20E-46CC-B5C9-B1D58A6186AF}" presName="horzSpace2" presStyleCnt="0"/>
      <dgm:spPr/>
    </dgm:pt>
    <dgm:pt modelId="{E24F13B6-DBAF-4862-A037-86C5CA064CA3}" type="pres">
      <dgm:prSet presAssocID="{39F84DB2-F20E-46CC-B5C9-B1D58A6186AF}" presName="tx2" presStyleLbl="revTx" presStyleIdx="10" presStyleCnt="11"/>
      <dgm:spPr/>
    </dgm:pt>
    <dgm:pt modelId="{B3F79E1D-0821-44CB-BC7A-AA7B32047B74}" type="pres">
      <dgm:prSet presAssocID="{39F84DB2-F20E-46CC-B5C9-B1D58A6186AF}" presName="vert2" presStyleCnt="0"/>
      <dgm:spPr/>
    </dgm:pt>
    <dgm:pt modelId="{ACD20DEA-BAF7-4E9F-8457-45AF011D831F}" type="pres">
      <dgm:prSet presAssocID="{39F84DB2-F20E-46CC-B5C9-B1D58A6186AF}" presName="thinLine2b" presStyleLbl="callout" presStyleIdx="7" presStyleCnt="8"/>
      <dgm:spPr/>
    </dgm:pt>
    <dgm:pt modelId="{BE538C0C-507D-470A-930D-5EA2988F7E63}" type="pres">
      <dgm:prSet presAssocID="{39F84DB2-F20E-46CC-B5C9-B1D58A6186AF}" presName="vertSpace2b" presStyleCnt="0"/>
      <dgm:spPr/>
    </dgm:pt>
  </dgm:ptLst>
  <dgm:cxnLst>
    <dgm:cxn modelId="{14AE5E8D-30D1-4E43-86AB-15B18DDEF7B8}" type="presOf" srcId="{808B21E8-755C-4EDA-8FD0-FE2C0E112574}" destId="{5B4957FE-4C17-4C19-BA97-C6F4AF900951}" srcOrd="0" destOrd="0" presId="urn:microsoft.com/office/officeart/2008/layout/LinedList"/>
    <dgm:cxn modelId="{1865869F-6668-4E47-A2AC-645A9F44146E}" type="presOf" srcId="{AF4A695A-3B8E-4D8A-8FDF-5DFE7CB8E565}" destId="{65CAF909-4C3A-479B-B372-998F2C006362}" srcOrd="0" destOrd="0" presId="urn:microsoft.com/office/officeart/2008/layout/LinedList"/>
    <dgm:cxn modelId="{E1051778-0080-4880-A5C9-483452AFFC58}" srcId="{15E07945-9307-417A-BC3D-708ED4D087AC}" destId="{AF4A695A-3B8E-4D8A-8FDF-5DFE7CB8E565}" srcOrd="2" destOrd="0" parTransId="{97BA4F91-EE3C-44AF-9426-803F3AA013B8}" sibTransId="{EEBF043F-FF29-44FD-98A8-94B634D8FD4E}"/>
    <dgm:cxn modelId="{03A18961-4807-4490-AC01-282AAA6509EA}" srcId="{15E07945-9307-417A-BC3D-708ED4D087AC}" destId="{21A0B729-6A96-4016-B7D7-659E18B9C4B2}" srcOrd="1" destOrd="0" parTransId="{A264483B-1C4A-4E51-B0E0-C84110F7D272}" sibTransId="{A3F32B76-CA5A-4739-ADAD-1C0E83CF4284}"/>
    <dgm:cxn modelId="{AB61CB6E-3533-4AF6-B560-3D14AF060A1D}" type="presOf" srcId="{39F84DB2-F20E-46CC-B5C9-B1D58A6186AF}" destId="{E24F13B6-DBAF-4862-A037-86C5CA064CA3}" srcOrd="0" destOrd="0" presId="urn:microsoft.com/office/officeart/2008/layout/LinedList"/>
    <dgm:cxn modelId="{27666990-974E-4DC4-9887-8C639FA98014}" type="presOf" srcId="{50A92750-74BA-49D6-BBCB-FA226ADBE5DC}" destId="{5DBB4281-F0BE-4F91-896A-8C66C3EE4344}" srcOrd="0" destOrd="0" presId="urn:microsoft.com/office/officeart/2008/layout/LinedList"/>
    <dgm:cxn modelId="{DF8BD5F8-FE38-42C9-9F65-9028C9D0E801}" type="presOf" srcId="{FEF38631-5480-46D7-B664-5EEDFC3BC23C}" destId="{035A90DC-80D1-4781-904E-EE59D4DD528F}" srcOrd="0" destOrd="0" presId="urn:microsoft.com/office/officeart/2008/layout/LinedList"/>
    <dgm:cxn modelId="{04064A45-94F9-45EE-9542-148EC6A0A003}" type="presOf" srcId="{15E07945-9307-417A-BC3D-708ED4D087AC}" destId="{34331B6D-CDC0-403D-85CE-9A7C2AE33AFC}" srcOrd="0" destOrd="0" presId="urn:microsoft.com/office/officeart/2008/layout/LinedList"/>
    <dgm:cxn modelId="{2541CA15-82B1-4E1A-B5CC-2649C41F9C67}" type="presOf" srcId="{1EC40B28-1453-42A4-8231-94569FACC85A}" destId="{C04D08FD-083B-415A-980A-5FC7D47286F9}" srcOrd="0" destOrd="0" presId="urn:microsoft.com/office/officeart/2008/layout/LinedList"/>
    <dgm:cxn modelId="{39E2C417-541A-4DC4-81D2-53124BE5CCF3}" type="presOf" srcId="{739117E1-2B76-4C42-960B-61B5015EF317}" destId="{C2DBD7B2-361A-409B-8ED2-5E785DE18BE3}" srcOrd="0" destOrd="0" presId="urn:microsoft.com/office/officeart/2008/layout/LinedList"/>
    <dgm:cxn modelId="{938242CD-B831-46E2-A022-65DAF51156C0}" srcId="{1EC40B28-1453-42A4-8231-94569FACC85A}" destId="{FEF38631-5480-46D7-B664-5EEDFC3BC23C}" srcOrd="2" destOrd="0" parTransId="{0329D5FC-F1B8-4522-9F2B-EB1E4449523D}" sibTransId="{8101C002-E1F0-4586-A5D4-1F9251F8014D}"/>
    <dgm:cxn modelId="{BF5DECE3-E65A-4AE0-93DD-9EC6C94B1759}" type="presOf" srcId="{21A0B729-6A96-4016-B7D7-659E18B9C4B2}" destId="{BB644FA3-4484-4891-ACF8-FAB5EDA42248}" srcOrd="0" destOrd="0" presId="urn:microsoft.com/office/officeart/2008/layout/LinedList"/>
    <dgm:cxn modelId="{B49B1E95-A14D-4EAD-8DEF-E465FAFD5F92}" srcId="{739117E1-2B76-4C42-960B-61B5015EF317}" destId="{15E07945-9307-417A-BC3D-708ED4D087AC}" srcOrd="1" destOrd="0" parTransId="{B2214479-1AA6-4C0C-A706-84E67E8498B7}" sibTransId="{CD7CAA73-EDD4-497F-BD54-DD2608081FC5}"/>
    <dgm:cxn modelId="{0C0620EC-62A2-47C6-8A7D-A15BECA1DE1E}" srcId="{739117E1-2B76-4C42-960B-61B5015EF317}" destId="{A76D7F34-01DE-4689-B5D8-E208185F2AFF}" srcOrd="2" destOrd="0" parTransId="{43453674-E694-4FD3-8A52-291906C93E74}" sibTransId="{28F7221E-39B1-47C8-9D53-2DB56AB31DDE}"/>
    <dgm:cxn modelId="{0D2BF51A-8A9D-4FBD-8083-56066D6B9524}" srcId="{A76D7F34-01DE-4689-B5D8-E208185F2AFF}" destId="{39F84DB2-F20E-46CC-B5C9-B1D58A6186AF}" srcOrd="1" destOrd="0" parTransId="{7E1360B6-7F14-486D-B9F6-DDCD1F045A1A}" sibTransId="{3187F82B-DBB8-4B57-AF6B-1A7D7EF6029E}"/>
    <dgm:cxn modelId="{705D2C83-2185-4271-8EB8-816147B81DCA}" srcId="{1EC40B28-1453-42A4-8231-94569FACC85A}" destId="{44A2B2A6-90B1-4FD3-A292-B7C99257BC18}" srcOrd="1" destOrd="0" parTransId="{8A7586F4-E67E-4D58-9B44-EBE20F59E486}" sibTransId="{1993FBAE-71CB-411F-BF34-01979DD6B2F8}"/>
    <dgm:cxn modelId="{E53ECAE7-E67E-4707-B5C1-AF3DC06A943B}" srcId="{1EC40B28-1453-42A4-8231-94569FACC85A}" destId="{50A92750-74BA-49D6-BBCB-FA226ADBE5DC}" srcOrd="0" destOrd="0" parTransId="{449F780E-4FC6-461B-B92C-3BC94B6B2300}" sibTransId="{FFB30B89-4CC0-4FA0-9FA4-586A89908A9F}"/>
    <dgm:cxn modelId="{CF42FF35-3412-4A83-952E-FFE6E43E7F2C}" srcId="{A76D7F34-01DE-4689-B5D8-E208185F2AFF}" destId="{808B21E8-755C-4EDA-8FD0-FE2C0E112574}" srcOrd="0" destOrd="0" parTransId="{B4C29E0B-1131-473F-B438-BD4B2C0421A8}" sibTransId="{08AECD79-0061-4B97-919E-6AF64C723109}"/>
    <dgm:cxn modelId="{3AF33C8F-C006-45C7-A3A6-974D2E57C29F}" type="presOf" srcId="{9E5F82F9-D358-4868-9815-DBF322E145DB}" destId="{61D2D15D-537D-4FA2-815D-52FBDDEAC5F6}" srcOrd="0" destOrd="0" presId="urn:microsoft.com/office/officeart/2008/layout/LinedList"/>
    <dgm:cxn modelId="{F47045D4-9C4E-40AA-89DB-AC1B688A9A85}" type="presOf" srcId="{A76D7F34-01DE-4689-B5D8-E208185F2AFF}" destId="{9D9083FA-FCAD-437D-9F05-589485233A84}" srcOrd="0" destOrd="0" presId="urn:microsoft.com/office/officeart/2008/layout/LinedList"/>
    <dgm:cxn modelId="{E1B8BE2F-8ED5-4C69-871F-D5CEA85C60C5}" srcId="{739117E1-2B76-4C42-960B-61B5015EF317}" destId="{1EC40B28-1453-42A4-8231-94569FACC85A}" srcOrd="0" destOrd="0" parTransId="{12585702-AABA-4B61-9681-9CC39C3901FA}" sibTransId="{C5DC8528-659E-41C5-9301-CF36DF872181}"/>
    <dgm:cxn modelId="{12A38726-43CC-4A59-8A8D-8F6EEC8DFC51}" type="presOf" srcId="{44A2B2A6-90B1-4FD3-A292-B7C99257BC18}" destId="{B5F1F007-89DA-4D68-92EA-106E53C30817}" srcOrd="0" destOrd="0" presId="urn:microsoft.com/office/officeart/2008/layout/LinedList"/>
    <dgm:cxn modelId="{187F970D-D831-4A45-8FD5-B223AFCD2CEF}" srcId="{15E07945-9307-417A-BC3D-708ED4D087AC}" destId="{9E5F82F9-D358-4868-9815-DBF322E145DB}" srcOrd="0" destOrd="0" parTransId="{30124DCC-9FF1-4DB8-B5D4-7FDB88355D66}" sibTransId="{55874BDB-FC81-4C30-93D8-CB147CAF0CBA}"/>
    <dgm:cxn modelId="{483C6E17-988D-4F4B-864E-64C14331255C}" type="presParOf" srcId="{C2DBD7B2-361A-409B-8ED2-5E785DE18BE3}" destId="{9D7D9D4C-3546-48C4-8A93-ECE5BE5671C9}" srcOrd="0" destOrd="0" presId="urn:microsoft.com/office/officeart/2008/layout/LinedList"/>
    <dgm:cxn modelId="{6B44CD0E-26E7-4884-BFF7-79CE6F490A82}" type="presParOf" srcId="{C2DBD7B2-361A-409B-8ED2-5E785DE18BE3}" destId="{68A8DB4D-8755-4EF3-BF71-6B8371054DA3}" srcOrd="1" destOrd="0" presId="urn:microsoft.com/office/officeart/2008/layout/LinedList"/>
    <dgm:cxn modelId="{B3757FE0-CA20-499B-AD2D-03394060459E}" type="presParOf" srcId="{68A8DB4D-8755-4EF3-BF71-6B8371054DA3}" destId="{C04D08FD-083B-415A-980A-5FC7D47286F9}" srcOrd="0" destOrd="0" presId="urn:microsoft.com/office/officeart/2008/layout/LinedList"/>
    <dgm:cxn modelId="{E79DA037-907A-410D-8507-6FA0C50C9A27}" type="presParOf" srcId="{68A8DB4D-8755-4EF3-BF71-6B8371054DA3}" destId="{BF53F47A-BCDC-4AD4-83C5-8549F32AD608}" srcOrd="1" destOrd="0" presId="urn:microsoft.com/office/officeart/2008/layout/LinedList"/>
    <dgm:cxn modelId="{6EE215F1-A5D0-412E-8329-EFBF38EDE8A5}" type="presParOf" srcId="{BF53F47A-BCDC-4AD4-83C5-8549F32AD608}" destId="{7ED5BBC7-0C09-4847-BD4C-345EFE2CB553}" srcOrd="0" destOrd="0" presId="urn:microsoft.com/office/officeart/2008/layout/LinedList"/>
    <dgm:cxn modelId="{609A0363-1FE1-45DE-8A59-A7EC3387819B}" type="presParOf" srcId="{BF53F47A-BCDC-4AD4-83C5-8549F32AD608}" destId="{1A50CACD-5EF7-4C07-9700-5ABD81D3C70A}" srcOrd="1" destOrd="0" presId="urn:microsoft.com/office/officeart/2008/layout/LinedList"/>
    <dgm:cxn modelId="{DB3256DC-BC9B-44A7-B47F-4FB3E52C3B4F}" type="presParOf" srcId="{1A50CACD-5EF7-4C07-9700-5ABD81D3C70A}" destId="{5CBE38EC-189E-4EAD-80EF-3A46A3FFAD52}" srcOrd="0" destOrd="0" presId="urn:microsoft.com/office/officeart/2008/layout/LinedList"/>
    <dgm:cxn modelId="{5ADD20D7-6149-4B5C-8AA3-C6003FC1A368}" type="presParOf" srcId="{1A50CACD-5EF7-4C07-9700-5ABD81D3C70A}" destId="{5DBB4281-F0BE-4F91-896A-8C66C3EE4344}" srcOrd="1" destOrd="0" presId="urn:microsoft.com/office/officeart/2008/layout/LinedList"/>
    <dgm:cxn modelId="{F269C4F3-9791-4122-A712-7356467D5EC3}" type="presParOf" srcId="{1A50CACD-5EF7-4C07-9700-5ABD81D3C70A}" destId="{42CEE780-E51B-44BE-84CE-F5FA55B0BE0C}" srcOrd="2" destOrd="0" presId="urn:microsoft.com/office/officeart/2008/layout/LinedList"/>
    <dgm:cxn modelId="{94BFFB64-6239-43B9-B440-D8DDD164C548}" type="presParOf" srcId="{BF53F47A-BCDC-4AD4-83C5-8549F32AD608}" destId="{A5C8446F-E986-496C-8BDD-4D2FC9CBA2E3}" srcOrd="2" destOrd="0" presId="urn:microsoft.com/office/officeart/2008/layout/LinedList"/>
    <dgm:cxn modelId="{90E06CE9-1564-4729-8444-8CE2352A0F3E}" type="presParOf" srcId="{BF53F47A-BCDC-4AD4-83C5-8549F32AD608}" destId="{86D48E3B-21DB-4841-BA23-8C9551F6527C}" srcOrd="3" destOrd="0" presId="urn:microsoft.com/office/officeart/2008/layout/LinedList"/>
    <dgm:cxn modelId="{6181E8DD-F16C-45DA-B5E0-F98681531EF8}" type="presParOf" srcId="{BF53F47A-BCDC-4AD4-83C5-8549F32AD608}" destId="{08F2E171-AE14-41E9-AEC9-BBF8B9C40493}" srcOrd="4" destOrd="0" presId="urn:microsoft.com/office/officeart/2008/layout/LinedList"/>
    <dgm:cxn modelId="{4CA15DA2-9AE6-4388-87CB-6B1E58137F90}" type="presParOf" srcId="{08F2E171-AE14-41E9-AEC9-BBF8B9C40493}" destId="{18906D88-BB3F-41F8-B697-E1E8B15C9D64}" srcOrd="0" destOrd="0" presId="urn:microsoft.com/office/officeart/2008/layout/LinedList"/>
    <dgm:cxn modelId="{3707CF1C-1D4D-418E-AF22-638913352964}" type="presParOf" srcId="{08F2E171-AE14-41E9-AEC9-BBF8B9C40493}" destId="{B5F1F007-89DA-4D68-92EA-106E53C30817}" srcOrd="1" destOrd="0" presId="urn:microsoft.com/office/officeart/2008/layout/LinedList"/>
    <dgm:cxn modelId="{04C74FC6-21F6-46C3-8F02-5A7620C0257B}" type="presParOf" srcId="{08F2E171-AE14-41E9-AEC9-BBF8B9C40493}" destId="{3472BE51-9ACF-44B3-9C0A-D768FA9031C5}" srcOrd="2" destOrd="0" presId="urn:microsoft.com/office/officeart/2008/layout/LinedList"/>
    <dgm:cxn modelId="{7B9B00B3-8E55-4EA9-AC16-387B40F6B0C1}" type="presParOf" srcId="{BF53F47A-BCDC-4AD4-83C5-8549F32AD608}" destId="{3789F809-E462-4B07-BD97-45CEB8CB3521}" srcOrd="5" destOrd="0" presId="urn:microsoft.com/office/officeart/2008/layout/LinedList"/>
    <dgm:cxn modelId="{21CCA3D7-1B94-454C-8ACF-6A7C7A58EB15}" type="presParOf" srcId="{BF53F47A-BCDC-4AD4-83C5-8549F32AD608}" destId="{3F5AEE71-7CD1-457F-A2F1-14CF8ECD0661}" srcOrd="6" destOrd="0" presId="urn:microsoft.com/office/officeart/2008/layout/LinedList"/>
    <dgm:cxn modelId="{14DB5130-C4D2-4EA9-B054-42C994626531}" type="presParOf" srcId="{BF53F47A-BCDC-4AD4-83C5-8549F32AD608}" destId="{0FD20DF3-474C-4377-8754-41D307A3F961}" srcOrd="7" destOrd="0" presId="urn:microsoft.com/office/officeart/2008/layout/LinedList"/>
    <dgm:cxn modelId="{3A221B49-E6CA-4C41-9AB7-D56A6379C842}" type="presParOf" srcId="{0FD20DF3-474C-4377-8754-41D307A3F961}" destId="{30B65247-AF18-4D64-BBDE-4335E76C3E5C}" srcOrd="0" destOrd="0" presId="urn:microsoft.com/office/officeart/2008/layout/LinedList"/>
    <dgm:cxn modelId="{14B1F40A-57F7-4C79-84DC-B27BECCEC8E0}" type="presParOf" srcId="{0FD20DF3-474C-4377-8754-41D307A3F961}" destId="{035A90DC-80D1-4781-904E-EE59D4DD528F}" srcOrd="1" destOrd="0" presId="urn:microsoft.com/office/officeart/2008/layout/LinedList"/>
    <dgm:cxn modelId="{441A651B-F669-49D3-B620-AF5F3920AAB7}" type="presParOf" srcId="{0FD20DF3-474C-4377-8754-41D307A3F961}" destId="{D6CA9906-D44E-4B49-A840-C2DF89B73A09}" srcOrd="2" destOrd="0" presId="urn:microsoft.com/office/officeart/2008/layout/LinedList"/>
    <dgm:cxn modelId="{24525ACE-3E71-40F0-AB56-4174FDC9F050}" type="presParOf" srcId="{BF53F47A-BCDC-4AD4-83C5-8549F32AD608}" destId="{1FCB9353-6B3C-4B14-AC40-DC2E74946FE0}" srcOrd="8" destOrd="0" presId="urn:microsoft.com/office/officeart/2008/layout/LinedList"/>
    <dgm:cxn modelId="{10A81894-0D58-47F6-9B18-42D4377145F2}" type="presParOf" srcId="{BF53F47A-BCDC-4AD4-83C5-8549F32AD608}" destId="{ADCF9BD0-FBE7-4CF2-B3D8-9AFE59922CAD}" srcOrd="9" destOrd="0" presId="urn:microsoft.com/office/officeart/2008/layout/LinedList"/>
    <dgm:cxn modelId="{BEE5DF48-82AC-44F5-8666-29488889F54F}" type="presParOf" srcId="{C2DBD7B2-361A-409B-8ED2-5E785DE18BE3}" destId="{43609A55-549B-4B22-B378-7C00BB36BB3C}" srcOrd="2" destOrd="0" presId="urn:microsoft.com/office/officeart/2008/layout/LinedList"/>
    <dgm:cxn modelId="{B3B28A76-2AB2-4FC7-BB49-1F8513B04695}" type="presParOf" srcId="{C2DBD7B2-361A-409B-8ED2-5E785DE18BE3}" destId="{77031DC0-6D17-48B1-8020-7BC57FB46C4B}" srcOrd="3" destOrd="0" presId="urn:microsoft.com/office/officeart/2008/layout/LinedList"/>
    <dgm:cxn modelId="{54C068EB-2ACC-49F3-AC94-953405BEA7EA}" type="presParOf" srcId="{77031DC0-6D17-48B1-8020-7BC57FB46C4B}" destId="{34331B6D-CDC0-403D-85CE-9A7C2AE33AFC}" srcOrd="0" destOrd="0" presId="urn:microsoft.com/office/officeart/2008/layout/LinedList"/>
    <dgm:cxn modelId="{91051618-15E9-445D-9E85-600B4F67ADDA}" type="presParOf" srcId="{77031DC0-6D17-48B1-8020-7BC57FB46C4B}" destId="{C5CB9B78-548D-44A0-BF77-B17479CF8F0F}" srcOrd="1" destOrd="0" presId="urn:microsoft.com/office/officeart/2008/layout/LinedList"/>
    <dgm:cxn modelId="{F13CF4EC-F245-43B5-B0C3-A2BBC6A6B681}" type="presParOf" srcId="{C5CB9B78-548D-44A0-BF77-B17479CF8F0F}" destId="{E9CAF2DA-7C16-45C0-B9DB-DC175D8FE284}" srcOrd="0" destOrd="0" presId="urn:microsoft.com/office/officeart/2008/layout/LinedList"/>
    <dgm:cxn modelId="{148DFD49-CDAD-4E05-BB3C-8F39CEFA29E2}" type="presParOf" srcId="{C5CB9B78-548D-44A0-BF77-B17479CF8F0F}" destId="{E4B5E26A-E284-45B6-87D2-EE94F2EAB733}" srcOrd="1" destOrd="0" presId="urn:microsoft.com/office/officeart/2008/layout/LinedList"/>
    <dgm:cxn modelId="{7E3C0882-C9CE-4B68-8738-ECD06D96E4AA}" type="presParOf" srcId="{E4B5E26A-E284-45B6-87D2-EE94F2EAB733}" destId="{A021AAF9-5006-4B6A-BBD2-745B00F8447E}" srcOrd="0" destOrd="0" presId="urn:microsoft.com/office/officeart/2008/layout/LinedList"/>
    <dgm:cxn modelId="{C57F8F6A-3D53-41BB-8034-18A75B6E59A6}" type="presParOf" srcId="{E4B5E26A-E284-45B6-87D2-EE94F2EAB733}" destId="{61D2D15D-537D-4FA2-815D-52FBDDEAC5F6}" srcOrd="1" destOrd="0" presId="urn:microsoft.com/office/officeart/2008/layout/LinedList"/>
    <dgm:cxn modelId="{D2F94E8F-0D8A-4CF3-A4C2-8FD8E6A9AE63}" type="presParOf" srcId="{E4B5E26A-E284-45B6-87D2-EE94F2EAB733}" destId="{84781DF8-152F-4EFB-9A23-7CA1C11FD260}" srcOrd="2" destOrd="0" presId="urn:microsoft.com/office/officeart/2008/layout/LinedList"/>
    <dgm:cxn modelId="{670BAFA1-93DE-4964-A0AD-9E2ECE9E78AC}" type="presParOf" srcId="{C5CB9B78-548D-44A0-BF77-B17479CF8F0F}" destId="{FD75654B-AAE2-4BE6-9395-97E1716AFE33}" srcOrd="2" destOrd="0" presId="urn:microsoft.com/office/officeart/2008/layout/LinedList"/>
    <dgm:cxn modelId="{B3941C6A-F8C7-488B-8BD5-9CB26256759A}" type="presParOf" srcId="{C5CB9B78-548D-44A0-BF77-B17479CF8F0F}" destId="{8D52484F-D318-4260-8089-17D633957529}" srcOrd="3" destOrd="0" presId="urn:microsoft.com/office/officeart/2008/layout/LinedList"/>
    <dgm:cxn modelId="{FDB5996A-3876-434E-8ED2-922C920C4E3C}" type="presParOf" srcId="{C5CB9B78-548D-44A0-BF77-B17479CF8F0F}" destId="{02973073-7C33-4A2E-A97A-A8351F8F770F}" srcOrd="4" destOrd="0" presId="urn:microsoft.com/office/officeart/2008/layout/LinedList"/>
    <dgm:cxn modelId="{64FD3863-44A2-4259-9328-30BFCA3D7162}" type="presParOf" srcId="{02973073-7C33-4A2E-A97A-A8351F8F770F}" destId="{49421394-78B1-4777-8C7B-DDC84DBB04DD}" srcOrd="0" destOrd="0" presId="urn:microsoft.com/office/officeart/2008/layout/LinedList"/>
    <dgm:cxn modelId="{534A087D-7A59-41A8-92FF-60F0F893952F}" type="presParOf" srcId="{02973073-7C33-4A2E-A97A-A8351F8F770F}" destId="{BB644FA3-4484-4891-ACF8-FAB5EDA42248}" srcOrd="1" destOrd="0" presId="urn:microsoft.com/office/officeart/2008/layout/LinedList"/>
    <dgm:cxn modelId="{C74B4857-8492-4324-A358-8511F534C4D0}" type="presParOf" srcId="{02973073-7C33-4A2E-A97A-A8351F8F770F}" destId="{DBD5516F-6C27-466E-ACC0-B9C36491DB42}" srcOrd="2" destOrd="0" presId="urn:microsoft.com/office/officeart/2008/layout/LinedList"/>
    <dgm:cxn modelId="{5E058958-FD7A-46A0-B5CD-27056961B0A3}" type="presParOf" srcId="{C5CB9B78-548D-44A0-BF77-B17479CF8F0F}" destId="{5A43FBB5-97C9-4845-ACFE-831B3453D170}" srcOrd="5" destOrd="0" presId="urn:microsoft.com/office/officeart/2008/layout/LinedList"/>
    <dgm:cxn modelId="{448DBEB4-A933-4910-87F3-2C2DBFCD3BC8}" type="presParOf" srcId="{C5CB9B78-548D-44A0-BF77-B17479CF8F0F}" destId="{4C0E18F5-AD5C-4286-A232-6C0A47236A50}" srcOrd="6" destOrd="0" presId="urn:microsoft.com/office/officeart/2008/layout/LinedList"/>
    <dgm:cxn modelId="{9FF56980-527D-4BE2-9C0A-624613ABAD1B}" type="presParOf" srcId="{C5CB9B78-548D-44A0-BF77-B17479CF8F0F}" destId="{BBEA571E-98A4-4F6C-AA9D-21AFC8FE04D4}" srcOrd="7" destOrd="0" presId="urn:microsoft.com/office/officeart/2008/layout/LinedList"/>
    <dgm:cxn modelId="{A1A99DF8-83C8-454F-B613-4B4A5388ACB8}" type="presParOf" srcId="{BBEA571E-98A4-4F6C-AA9D-21AFC8FE04D4}" destId="{CE21C3C6-1E4B-452E-909D-AEEB6B5C2BF0}" srcOrd="0" destOrd="0" presId="urn:microsoft.com/office/officeart/2008/layout/LinedList"/>
    <dgm:cxn modelId="{B34294F3-FF59-4617-81C7-107CA9B8B07D}" type="presParOf" srcId="{BBEA571E-98A4-4F6C-AA9D-21AFC8FE04D4}" destId="{65CAF909-4C3A-479B-B372-998F2C006362}" srcOrd="1" destOrd="0" presId="urn:microsoft.com/office/officeart/2008/layout/LinedList"/>
    <dgm:cxn modelId="{945049AC-6010-472D-A473-F68736A7E55C}" type="presParOf" srcId="{BBEA571E-98A4-4F6C-AA9D-21AFC8FE04D4}" destId="{795CE231-9A2D-497F-8F32-DD81015F1069}" srcOrd="2" destOrd="0" presId="urn:microsoft.com/office/officeart/2008/layout/LinedList"/>
    <dgm:cxn modelId="{41E83B17-122A-4E98-AA2F-E5F02BDF451B}" type="presParOf" srcId="{C5CB9B78-548D-44A0-BF77-B17479CF8F0F}" destId="{87DC9E26-DFC9-4F8D-85ED-DBF0845D4A8B}" srcOrd="8" destOrd="0" presId="urn:microsoft.com/office/officeart/2008/layout/LinedList"/>
    <dgm:cxn modelId="{CBF2D73E-561A-4F14-B2A3-E064C1B55C76}" type="presParOf" srcId="{C5CB9B78-548D-44A0-BF77-B17479CF8F0F}" destId="{3FC111F0-0369-4448-9707-1945AA1ED49D}" srcOrd="9" destOrd="0" presId="urn:microsoft.com/office/officeart/2008/layout/LinedList"/>
    <dgm:cxn modelId="{BEF44AD4-F5BB-447A-BE25-0B288D6BE88F}" type="presParOf" srcId="{C2DBD7B2-361A-409B-8ED2-5E785DE18BE3}" destId="{453BA0B0-CB23-420B-9A5F-0FCDB9420418}" srcOrd="4" destOrd="0" presId="urn:microsoft.com/office/officeart/2008/layout/LinedList"/>
    <dgm:cxn modelId="{76FAB207-1538-441C-AE1C-EB35ABB9FE40}" type="presParOf" srcId="{C2DBD7B2-361A-409B-8ED2-5E785DE18BE3}" destId="{1B2AA34D-8548-4BCB-8581-C20FBE9AB5F7}" srcOrd="5" destOrd="0" presId="urn:microsoft.com/office/officeart/2008/layout/LinedList"/>
    <dgm:cxn modelId="{49D6F9B3-7EB6-4B2D-8F7B-729F3BF5B1AE}" type="presParOf" srcId="{1B2AA34D-8548-4BCB-8581-C20FBE9AB5F7}" destId="{9D9083FA-FCAD-437D-9F05-589485233A84}" srcOrd="0" destOrd="0" presId="urn:microsoft.com/office/officeart/2008/layout/LinedList"/>
    <dgm:cxn modelId="{B92BE780-3391-4830-B278-72428FF9F3A7}" type="presParOf" srcId="{1B2AA34D-8548-4BCB-8581-C20FBE9AB5F7}" destId="{B80BF74E-9CD4-4B12-ACAC-9B19F9F996FF}" srcOrd="1" destOrd="0" presId="urn:microsoft.com/office/officeart/2008/layout/LinedList"/>
    <dgm:cxn modelId="{07CD34EC-3569-4CB7-8138-C5C34365FF20}" type="presParOf" srcId="{B80BF74E-9CD4-4B12-ACAC-9B19F9F996FF}" destId="{0030FAB0-CE1D-45EF-994A-6F1302E8FB2A}" srcOrd="0" destOrd="0" presId="urn:microsoft.com/office/officeart/2008/layout/LinedList"/>
    <dgm:cxn modelId="{2FAFA2F8-FF33-4CA1-9739-085A2E2FEA0C}" type="presParOf" srcId="{B80BF74E-9CD4-4B12-ACAC-9B19F9F996FF}" destId="{D5DBDBBF-7D31-478D-8A8E-CCC0C86577C0}" srcOrd="1" destOrd="0" presId="urn:microsoft.com/office/officeart/2008/layout/LinedList"/>
    <dgm:cxn modelId="{E1C42D02-EA13-45DE-9E76-5830C77AAA2B}" type="presParOf" srcId="{D5DBDBBF-7D31-478D-8A8E-CCC0C86577C0}" destId="{C683D38D-804A-4D5B-BE7F-76B7EBA8B9FC}" srcOrd="0" destOrd="0" presId="urn:microsoft.com/office/officeart/2008/layout/LinedList"/>
    <dgm:cxn modelId="{F9C15446-4CB9-401A-8DB2-F3EFA27F47D3}" type="presParOf" srcId="{D5DBDBBF-7D31-478D-8A8E-CCC0C86577C0}" destId="{5B4957FE-4C17-4C19-BA97-C6F4AF900951}" srcOrd="1" destOrd="0" presId="urn:microsoft.com/office/officeart/2008/layout/LinedList"/>
    <dgm:cxn modelId="{550C165A-338D-41CF-A765-A5AE23693B29}" type="presParOf" srcId="{D5DBDBBF-7D31-478D-8A8E-CCC0C86577C0}" destId="{5EF4EE8A-77F9-434F-8B8B-67579A014903}" srcOrd="2" destOrd="0" presId="urn:microsoft.com/office/officeart/2008/layout/LinedList"/>
    <dgm:cxn modelId="{E6C67792-2032-4097-B1A8-A764C8D129B8}" type="presParOf" srcId="{B80BF74E-9CD4-4B12-ACAC-9B19F9F996FF}" destId="{4F4551A9-DA2E-4D93-BCA0-B4446521614C}" srcOrd="2" destOrd="0" presId="urn:microsoft.com/office/officeart/2008/layout/LinedList"/>
    <dgm:cxn modelId="{28AC0202-4B9F-4A9D-93BA-BD5BBFBAACF0}" type="presParOf" srcId="{B80BF74E-9CD4-4B12-ACAC-9B19F9F996FF}" destId="{BE2C66E1-786D-4ECA-A7E3-4680842CFF22}" srcOrd="3" destOrd="0" presId="urn:microsoft.com/office/officeart/2008/layout/LinedList"/>
    <dgm:cxn modelId="{7CFA464B-3E54-4D85-BA75-A2D0D6C74614}" type="presParOf" srcId="{B80BF74E-9CD4-4B12-ACAC-9B19F9F996FF}" destId="{510C6A4C-6484-43A9-874D-EA0DF56D5263}" srcOrd="4" destOrd="0" presId="urn:microsoft.com/office/officeart/2008/layout/LinedList"/>
    <dgm:cxn modelId="{0ED1BD81-8036-41D1-B1FE-7765E04C2526}" type="presParOf" srcId="{510C6A4C-6484-43A9-874D-EA0DF56D5263}" destId="{C8F11890-11B2-4137-8992-8AD6A80E70B9}" srcOrd="0" destOrd="0" presId="urn:microsoft.com/office/officeart/2008/layout/LinedList"/>
    <dgm:cxn modelId="{EF7EAB35-A829-45FC-B098-9914F02E8FDA}" type="presParOf" srcId="{510C6A4C-6484-43A9-874D-EA0DF56D5263}" destId="{E24F13B6-DBAF-4862-A037-86C5CA064CA3}" srcOrd="1" destOrd="0" presId="urn:microsoft.com/office/officeart/2008/layout/LinedList"/>
    <dgm:cxn modelId="{5C8A9874-B6CF-4D81-955B-D463AE0BEFF8}" type="presParOf" srcId="{510C6A4C-6484-43A9-874D-EA0DF56D5263}" destId="{B3F79E1D-0821-44CB-BC7A-AA7B32047B74}" srcOrd="2" destOrd="0" presId="urn:microsoft.com/office/officeart/2008/layout/LinedList"/>
    <dgm:cxn modelId="{F0463FAB-7B3E-4956-9494-EF50227FCE90}" type="presParOf" srcId="{B80BF74E-9CD4-4B12-ACAC-9B19F9F996FF}" destId="{ACD20DEA-BAF7-4E9F-8457-45AF011D831F}" srcOrd="5" destOrd="0" presId="urn:microsoft.com/office/officeart/2008/layout/LinedList"/>
    <dgm:cxn modelId="{F664DDC2-1189-4114-B36B-D0ECF75C0BDF}" type="presParOf" srcId="{B80BF74E-9CD4-4B12-ACAC-9B19F9F996FF}" destId="{BE538C0C-507D-470A-930D-5EA2988F7E63}" srcOrd="6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32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ECABA89D-6A71-4613-9D39-B58B7E37E5B3}" type="doc">
      <dgm:prSet loTypeId="urn:microsoft.com/office/officeart/2005/8/layout/vList2" loCatId="list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de-CH"/>
        </a:p>
      </dgm:t>
    </dgm:pt>
    <dgm:pt modelId="{5F8CAA44-4967-40A8-9E22-1008866CBCD2}">
      <dgm:prSet phldrT="[Text]"/>
      <dgm:spPr/>
      <dgm:t>
        <a:bodyPr/>
        <a:lstStyle/>
        <a:p>
          <a:r>
            <a:rPr lang="de-CH" dirty="0" smtClean="0"/>
            <a:t>XDYouTube</a:t>
          </a:r>
          <a:endParaRPr lang="de-CH" dirty="0"/>
        </a:p>
      </dgm:t>
    </dgm:pt>
    <dgm:pt modelId="{2C26F5C2-919C-41F3-8B08-BB508CFDA7D5}" type="parTrans" cxnId="{F4A77557-D906-4B5D-B755-019932C57CE6}">
      <dgm:prSet/>
      <dgm:spPr/>
      <dgm:t>
        <a:bodyPr/>
        <a:lstStyle/>
        <a:p>
          <a:endParaRPr lang="de-CH"/>
        </a:p>
      </dgm:t>
    </dgm:pt>
    <dgm:pt modelId="{91019A87-644B-422A-A46F-D93367CB1A86}" type="sibTrans" cxnId="{F4A77557-D906-4B5D-B755-019932C57CE6}">
      <dgm:prSet/>
      <dgm:spPr/>
      <dgm:t>
        <a:bodyPr/>
        <a:lstStyle/>
        <a:p>
          <a:endParaRPr lang="de-CH"/>
        </a:p>
      </dgm:t>
    </dgm:pt>
    <dgm:pt modelId="{4BB0B385-88CD-4DCD-94CE-03FFBF58B8FB}">
      <dgm:prSet phldrT="[Text]"/>
      <dgm:spPr/>
      <dgm:t>
        <a:bodyPr/>
        <a:lstStyle/>
        <a:p>
          <a:r>
            <a:rPr lang="de-CH" dirty="0" smtClean="0"/>
            <a:t>Debugging task: Fix a bug related to the video queue</a:t>
          </a:r>
          <a:endParaRPr lang="de-CH" dirty="0"/>
        </a:p>
      </dgm:t>
    </dgm:pt>
    <dgm:pt modelId="{2F411B0D-7C08-4960-AE5F-429F5F986DCC}" type="parTrans" cxnId="{2A2C4F1C-2F83-4048-8A53-3FEAF7AB64AA}">
      <dgm:prSet/>
      <dgm:spPr/>
      <dgm:t>
        <a:bodyPr/>
        <a:lstStyle/>
        <a:p>
          <a:endParaRPr lang="de-CH"/>
        </a:p>
      </dgm:t>
    </dgm:pt>
    <dgm:pt modelId="{366DA010-D561-4D21-A4CA-F0B81447E82E}" type="sibTrans" cxnId="{2A2C4F1C-2F83-4048-8A53-3FEAF7AB64AA}">
      <dgm:prSet/>
      <dgm:spPr/>
      <dgm:t>
        <a:bodyPr/>
        <a:lstStyle/>
        <a:p>
          <a:endParaRPr lang="de-CH"/>
        </a:p>
      </dgm:t>
    </dgm:pt>
    <dgm:pt modelId="{862292E1-E2B8-46E6-86C1-792B8E2D320E}">
      <dgm:prSet phldrT="[Text]"/>
      <dgm:spPr/>
      <dgm:t>
        <a:bodyPr/>
        <a:lstStyle/>
        <a:p>
          <a:r>
            <a:rPr lang="de-CH" dirty="0" smtClean="0"/>
            <a:t>XDCinema</a:t>
          </a:r>
          <a:endParaRPr lang="de-CH" dirty="0"/>
        </a:p>
      </dgm:t>
    </dgm:pt>
    <dgm:pt modelId="{C669148B-71BC-4ADC-AA8D-EFBD9B44CC28}" type="parTrans" cxnId="{1D544B84-E27E-4382-8370-D72C8661F1F1}">
      <dgm:prSet/>
      <dgm:spPr/>
      <dgm:t>
        <a:bodyPr/>
        <a:lstStyle/>
        <a:p>
          <a:endParaRPr lang="de-CH"/>
        </a:p>
      </dgm:t>
    </dgm:pt>
    <dgm:pt modelId="{B3D26D45-3FE9-4CE7-BA9D-33185C575E33}" type="sibTrans" cxnId="{1D544B84-E27E-4382-8370-D72C8661F1F1}">
      <dgm:prSet/>
      <dgm:spPr/>
      <dgm:t>
        <a:bodyPr/>
        <a:lstStyle/>
        <a:p>
          <a:endParaRPr lang="de-CH"/>
        </a:p>
      </dgm:t>
    </dgm:pt>
    <dgm:pt modelId="{C1650D71-AA3D-4294-9C16-84BFDBE86C28}">
      <dgm:prSet phldrT="[Text]"/>
      <dgm:spPr/>
      <dgm:t>
        <a:bodyPr/>
        <a:lstStyle/>
        <a:p>
          <a:r>
            <a:rPr lang="de-CH" dirty="0" smtClean="0"/>
            <a:t>Debugging task: Wrong location was returned because of a switched variable</a:t>
          </a:r>
          <a:endParaRPr lang="de-CH" dirty="0"/>
        </a:p>
      </dgm:t>
    </dgm:pt>
    <dgm:pt modelId="{79FBB10B-384D-4711-A203-59393E4D2F4C}" type="parTrans" cxnId="{8CC299FC-92CF-4DF2-BA23-3A573C3D7109}">
      <dgm:prSet/>
      <dgm:spPr/>
      <dgm:t>
        <a:bodyPr/>
        <a:lstStyle/>
        <a:p>
          <a:endParaRPr lang="de-CH"/>
        </a:p>
      </dgm:t>
    </dgm:pt>
    <dgm:pt modelId="{7AB39832-8FD2-4B25-9617-CB1E43895412}" type="sibTrans" cxnId="{8CC299FC-92CF-4DF2-BA23-3A573C3D7109}">
      <dgm:prSet/>
      <dgm:spPr/>
      <dgm:t>
        <a:bodyPr/>
        <a:lstStyle/>
        <a:p>
          <a:endParaRPr lang="de-CH"/>
        </a:p>
      </dgm:t>
    </dgm:pt>
    <dgm:pt modelId="{2807C926-2DFD-469E-ACFD-C91F9F190E70}">
      <dgm:prSet phldrT="[Text]"/>
      <dgm:spPr/>
      <dgm:t>
        <a:bodyPr/>
        <a:lstStyle/>
        <a:p>
          <a:r>
            <a:rPr lang="de-CH" dirty="0" smtClean="0"/>
            <a:t>Implementation task: Implement a remote control for the video</a:t>
          </a:r>
          <a:endParaRPr lang="de-CH" dirty="0"/>
        </a:p>
      </dgm:t>
    </dgm:pt>
    <dgm:pt modelId="{E3AD26A8-0075-4A30-89D3-612E3BEF2CBD}" type="parTrans" cxnId="{C60096A7-FF49-4FF9-B483-DB74BA272427}">
      <dgm:prSet/>
      <dgm:spPr/>
      <dgm:t>
        <a:bodyPr/>
        <a:lstStyle/>
        <a:p>
          <a:endParaRPr lang="de-CH"/>
        </a:p>
      </dgm:t>
    </dgm:pt>
    <dgm:pt modelId="{2C997DCA-1A1A-4ECB-8705-98F6B9765774}" type="sibTrans" cxnId="{C60096A7-FF49-4FF9-B483-DB74BA272427}">
      <dgm:prSet/>
      <dgm:spPr/>
      <dgm:t>
        <a:bodyPr/>
        <a:lstStyle/>
        <a:p>
          <a:endParaRPr lang="de-CH"/>
        </a:p>
      </dgm:t>
    </dgm:pt>
    <dgm:pt modelId="{10D91342-80E5-4911-9F3F-4EA83F0DBD02}">
      <dgm:prSet phldrT="[Text]"/>
      <dgm:spPr/>
      <dgm:t>
        <a:bodyPr/>
        <a:lstStyle/>
        <a:p>
          <a:r>
            <a:rPr lang="de-CH" dirty="0" smtClean="0"/>
            <a:t>Implementation task: Display and highlight prices of cinemas that show a movie</a:t>
          </a:r>
          <a:endParaRPr lang="de-CH" dirty="0"/>
        </a:p>
      </dgm:t>
    </dgm:pt>
    <dgm:pt modelId="{97883EA5-85CE-47B2-A188-7CF0D03AECE3}" type="parTrans" cxnId="{928F0772-FBE3-4D34-AD4D-7297CF5C4F6B}">
      <dgm:prSet/>
      <dgm:spPr/>
      <dgm:t>
        <a:bodyPr/>
        <a:lstStyle/>
        <a:p>
          <a:endParaRPr lang="de-CH"/>
        </a:p>
      </dgm:t>
    </dgm:pt>
    <dgm:pt modelId="{332DB49A-A45D-4873-8DFE-A98F105C2985}" type="sibTrans" cxnId="{928F0772-FBE3-4D34-AD4D-7297CF5C4F6B}">
      <dgm:prSet/>
      <dgm:spPr/>
      <dgm:t>
        <a:bodyPr/>
        <a:lstStyle/>
        <a:p>
          <a:endParaRPr lang="de-CH"/>
        </a:p>
      </dgm:t>
    </dgm:pt>
    <dgm:pt modelId="{FC658DA3-54F9-4336-91D3-B3A73DB4F16F}" type="pres">
      <dgm:prSet presAssocID="{ECABA89D-6A71-4613-9D39-B58B7E37E5B3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de-CH"/>
        </a:p>
      </dgm:t>
    </dgm:pt>
    <dgm:pt modelId="{D2135D64-AF91-4D05-9CD9-9500044751D1}" type="pres">
      <dgm:prSet presAssocID="{5F8CAA44-4967-40A8-9E22-1008866CBCD2}" presName="parentText" presStyleLbl="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de-CH"/>
        </a:p>
      </dgm:t>
    </dgm:pt>
    <dgm:pt modelId="{653E7ACA-7E75-4EFA-A508-53B6B22972D9}" type="pres">
      <dgm:prSet presAssocID="{5F8CAA44-4967-40A8-9E22-1008866CBCD2}" presName="childText" presStyleLbl="revTx" presStyleIdx="0" presStyleCnt="2">
        <dgm:presLayoutVars>
          <dgm:bulletEnabled val="1"/>
        </dgm:presLayoutVars>
      </dgm:prSet>
      <dgm:spPr/>
      <dgm:t>
        <a:bodyPr/>
        <a:lstStyle/>
        <a:p>
          <a:endParaRPr lang="de-CH"/>
        </a:p>
      </dgm:t>
    </dgm:pt>
    <dgm:pt modelId="{7DC23507-A576-4F73-876F-D45FD1C264B6}" type="pres">
      <dgm:prSet presAssocID="{862292E1-E2B8-46E6-86C1-792B8E2D320E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de-CH"/>
        </a:p>
      </dgm:t>
    </dgm:pt>
    <dgm:pt modelId="{C807264F-E5D3-415A-908E-47F095F13B95}" type="pres">
      <dgm:prSet presAssocID="{862292E1-E2B8-46E6-86C1-792B8E2D320E}" presName="childText" presStyleLbl="revTx" presStyleIdx="1" presStyleCnt="2">
        <dgm:presLayoutVars>
          <dgm:bulletEnabled val="1"/>
        </dgm:presLayoutVars>
      </dgm:prSet>
      <dgm:spPr/>
      <dgm:t>
        <a:bodyPr/>
        <a:lstStyle/>
        <a:p>
          <a:endParaRPr lang="de-CH"/>
        </a:p>
      </dgm:t>
    </dgm:pt>
  </dgm:ptLst>
  <dgm:cxnLst>
    <dgm:cxn modelId="{4F03C4E0-CA0E-4D50-B155-196C2C5E8C19}" type="presOf" srcId="{10D91342-80E5-4911-9F3F-4EA83F0DBD02}" destId="{C807264F-E5D3-415A-908E-47F095F13B95}" srcOrd="0" destOrd="1" presId="urn:microsoft.com/office/officeart/2005/8/layout/vList2"/>
    <dgm:cxn modelId="{1D544B84-E27E-4382-8370-D72C8661F1F1}" srcId="{ECABA89D-6A71-4613-9D39-B58B7E37E5B3}" destId="{862292E1-E2B8-46E6-86C1-792B8E2D320E}" srcOrd="1" destOrd="0" parTransId="{C669148B-71BC-4ADC-AA8D-EFBD9B44CC28}" sibTransId="{B3D26D45-3FE9-4CE7-BA9D-33185C575E33}"/>
    <dgm:cxn modelId="{F4A77557-D906-4B5D-B755-019932C57CE6}" srcId="{ECABA89D-6A71-4613-9D39-B58B7E37E5B3}" destId="{5F8CAA44-4967-40A8-9E22-1008866CBCD2}" srcOrd="0" destOrd="0" parTransId="{2C26F5C2-919C-41F3-8B08-BB508CFDA7D5}" sibTransId="{91019A87-644B-422A-A46F-D93367CB1A86}"/>
    <dgm:cxn modelId="{8CC299FC-92CF-4DF2-BA23-3A573C3D7109}" srcId="{862292E1-E2B8-46E6-86C1-792B8E2D320E}" destId="{C1650D71-AA3D-4294-9C16-84BFDBE86C28}" srcOrd="0" destOrd="0" parTransId="{79FBB10B-384D-4711-A203-59393E4D2F4C}" sibTransId="{7AB39832-8FD2-4B25-9617-CB1E43895412}"/>
    <dgm:cxn modelId="{9F9158C4-87E1-4F3A-84AD-7898B7A178E7}" type="presOf" srcId="{5F8CAA44-4967-40A8-9E22-1008866CBCD2}" destId="{D2135D64-AF91-4D05-9CD9-9500044751D1}" srcOrd="0" destOrd="0" presId="urn:microsoft.com/office/officeart/2005/8/layout/vList2"/>
    <dgm:cxn modelId="{2A2C4F1C-2F83-4048-8A53-3FEAF7AB64AA}" srcId="{5F8CAA44-4967-40A8-9E22-1008866CBCD2}" destId="{4BB0B385-88CD-4DCD-94CE-03FFBF58B8FB}" srcOrd="0" destOrd="0" parTransId="{2F411B0D-7C08-4960-AE5F-429F5F986DCC}" sibTransId="{366DA010-D561-4D21-A4CA-F0B81447E82E}"/>
    <dgm:cxn modelId="{2FC14687-9400-4B4A-8E5B-5C91ACAA0A4B}" type="presOf" srcId="{4BB0B385-88CD-4DCD-94CE-03FFBF58B8FB}" destId="{653E7ACA-7E75-4EFA-A508-53B6B22972D9}" srcOrd="0" destOrd="0" presId="urn:microsoft.com/office/officeart/2005/8/layout/vList2"/>
    <dgm:cxn modelId="{C60096A7-FF49-4FF9-B483-DB74BA272427}" srcId="{5F8CAA44-4967-40A8-9E22-1008866CBCD2}" destId="{2807C926-2DFD-469E-ACFD-C91F9F190E70}" srcOrd="1" destOrd="0" parTransId="{E3AD26A8-0075-4A30-89D3-612E3BEF2CBD}" sibTransId="{2C997DCA-1A1A-4ECB-8705-98F6B9765774}"/>
    <dgm:cxn modelId="{ED91ACC6-D915-49A3-B6B4-F32C406B6BBD}" type="presOf" srcId="{C1650D71-AA3D-4294-9C16-84BFDBE86C28}" destId="{C807264F-E5D3-415A-908E-47F095F13B95}" srcOrd="0" destOrd="0" presId="urn:microsoft.com/office/officeart/2005/8/layout/vList2"/>
    <dgm:cxn modelId="{928F0772-FBE3-4D34-AD4D-7297CF5C4F6B}" srcId="{862292E1-E2B8-46E6-86C1-792B8E2D320E}" destId="{10D91342-80E5-4911-9F3F-4EA83F0DBD02}" srcOrd="1" destOrd="0" parTransId="{97883EA5-85CE-47B2-A188-7CF0D03AECE3}" sibTransId="{332DB49A-A45D-4873-8DFE-A98F105C2985}"/>
    <dgm:cxn modelId="{3F7E7A6B-0A1A-4416-8955-49CC13410A54}" type="presOf" srcId="{2807C926-2DFD-469E-ACFD-C91F9F190E70}" destId="{653E7ACA-7E75-4EFA-A508-53B6B22972D9}" srcOrd="0" destOrd="1" presId="urn:microsoft.com/office/officeart/2005/8/layout/vList2"/>
    <dgm:cxn modelId="{095B3110-B552-4026-9B5C-F81B78612810}" type="presOf" srcId="{ECABA89D-6A71-4613-9D39-B58B7E37E5B3}" destId="{FC658DA3-54F9-4336-91D3-B3A73DB4F16F}" srcOrd="0" destOrd="0" presId="urn:microsoft.com/office/officeart/2005/8/layout/vList2"/>
    <dgm:cxn modelId="{A052E9CD-B0BD-487D-A417-892E937713EF}" type="presOf" srcId="{862292E1-E2B8-46E6-86C1-792B8E2D320E}" destId="{7DC23507-A576-4F73-876F-D45FD1C264B6}" srcOrd="0" destOrd="0" presId="urn:microsoft.com/office/officeart/2005/8/layout/vList2"/>
    <dgm:cxn modelId="{95544823-60CF-4CE7-8BCC-A7537FB108F2}" type="presParOf" srcId="{FC658DA3-54F9-4336-91D3-B3A73DB4F16F}" destId="{D2135D64-AF91-4D05-9CD9-9500044751D1}" srcOrd="0" destOrd="0" presId="urn:microsoft.com/office/officeart/2005/8/layout/vList2"/>
    <dgm:cxn modelId="{DA208536-84B6-4F95-86C7-C4FB8770A900}" type="presParOf" srcId="{FC658DA3-54F9-4336-91D3-B3A73DB4F16F}" destId="{653E7ACA-7E75-4EFA-A508-53B6B22972D9}" srcOrd="1" destOrd="0" presId="urn:microsoft.com/office/officeart/2005/8/layout/vList2"/>
    <dgm:cxn modelId="{6A0951ED-E1E3-4209-B054-D10549AB3398}" type="presParOf" srcId="{FC658DA3-54F9-4336-91D3-B3A73DB4F16F}" destId="{7DC23507-A576-4F73-876F-D45FD1C264B6}" srcOrd="2" destOrd="0" presId="urn:microsoft.com/office/officeart/2005/8/layout/vList2"/>
    <dgm:cxn modelId="{5CA88525-1A1C-4635-B4E2-B1C67DB38B45}" type="presParOf" srcId="{FC658DA3-54F9-4336-91D3-B3A73DB4F16F}" destId="{C807264F-E5D3-415A-908E-47F095F13B95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0010E000-D05E-4CBE-AAAC-D0883FA98EEA}" type="doc">
      <dgm:prSet loTypeId="urn:microsoft.com/office/officeart/2005/8/layout/hList1" loCatId="list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de-CH"/>
        </a:p>
      </dgm:t>
    </dgm:pt>
    <dgm:pt modelId="{7464CD8A-F5D2-4C19-8A5E-CC7EF4A05C9B}">
      <dgm:prSet phldrT="[Text]"/>
      <dgm:spPr/>
      <dgm:t>
        <a:bodyPr/>
        <a:lstStyle/>
        <a:p>
          <a:r>
            <a:rPr lang="de-CH" dirty="0" smtClean="0"/>
            <a:t>Tighter integration with browser</a:t>
          </a:r>
          <a:endParaRPr lang="de-CH" dirty="0"/>
        </a:p>
      </dgm:t>
    </dgm:pt>
    <dgm:pt modelId="{B0F7D53A-2B1F-4CCE-99D4-67AF94B2060E}" type="parTrans" cxnId="{EC510473-ADAA-4B8A-A22E-4506306D2646}">
      <dgm:prSet/>
      <dgm:spPr/>
      <dgm:t>
        <a:bodyPr/>
        <a:lstStyle/>
        <a:p>
          <a:endParaRPr lang="de-CH"/>
        </a:p>
      </dgm:t>
    </dgm:pt>
    <dgm:pt modelId="{B585A55E-8B43-414A-BA5A-F2E833887256}" type="sibTrans" cxnId="{EC510473-ADAA-4B8A-A22E-4506306D2646}">
      <dgm:prSet/>
      <dgm:spPr/>
      <dgm:t>
        <a:bodyPr/>
        <a:lstStyle/>
        <a:p>
          <a:endParaRPr lang="de-CH"/>
        </a:p>
      </dgm:t>
    </dgm:pt>
    <dgm:pt modelId="{50B866C1-E597-4A5D-B2A0-CC974BE97166}">
      <dgm:prSet phldrT="[Text]" custT="1"/>
      <dgm:spPr/>
      <dgm:t>
        <a:bodyPr/>
        <a:lstStyle/>
        <a:p>
          <a:r>
            <a:rPr lang="de-CH" sz="1800" dirty="0" smtClean="0"/>
            <a:t>Integrate XDTools directly into browser debugging tools</a:t>
          </a:r>
          <a:endParaRPr lang="de-CH" sz="1800" dirty="0"/>
        </a:p>
      </dgm:t>
    </dgm:pt>
    <dgm:pt modelId="{E1800A11-79B4-4CDF-BC14-119C84E85F3C}" type="parTrans" cxnId="{CC884FA0-FC88-47BD-9EBF-2A231A7A893E}">
      <dgm:prSet/>
      <dgm:spPr/>
      <dgm:t>
        <a:bodyPr/>
        <a:lstStyle/>
        <a:p>
          <a:endParaRPr lang="de-CH"/>
        </a:p>
      </dgm:t>
    </dgm:pt>
    <dgm:pt modelId="{6570172E-677F-426A-8DA9-CC023A4E1372}" type="sibTrans" cxnId="{CC884FA0-FC88-47BD-9EBF-2A231A7A893E}">
      <dgm:prSet/>
      <dgm:spPr/>
      <dgm:t>
        <a:bodyPr/>
        <a:lstStyle/>
        <a:p>
          <a:endParaRPr lang="de-CH"/>
        </a:p>
      </dgm:t>
    </dgm:pt>
    <dgm:pt modelId="{5CEE00DF-A943-4CF9-92C1-A36BA6C19D72}">
      <dgm:prSet phldrT="[Text]" custT="1"/>
      <dgm:spPr/>
      <dgm:t>
        <a:bodyPr/>
        <a:lstStyle/>
        <a:p>
          <a:r>
            <a:rPr lang="de-CH" sz="1800" dirty="0" smtClean="0"/>
            <a:t>More advanced access to features</a:t>
          </a:r>
          <a:endParaRPr lang="de-CH" sz="1800" dirty="0"/>
        </a:p>
      </dgm:t>
    </dgm:pt>
    <dgm:pt modelId="{4FA22D83-B1E9-4C1B-9D91-F4A20CE221F6}" type="parTrans" cxnId="{A36F9DE5-E0A9-40D9-9B8C-F912DF2154C6}">
      <dgm:prSet/>
      <dgm:spPr/>
      <dgm:t>
        <a:bodyPr/>
        <a:lstStyle/>
        <a:p>
          <a:endParaRPr lang="de-CH"/>
        </a:p>
      </dgm:t>
    </dgm:pt>
    <dgm:pt modelId="{2BD99C57-B358-4BD2-A524-608C563E11D9}" type="sibTrans" cxnId="{A36F9DE5-E0A9-40D9-9B8C-F912DF2154C6}">
      <dgm:prSet/>
      <dgm:spPr/>
      <dgm:t>
        <a:bodyPr/>
        <a:lstStyle/>
        <a:p>
          <a:endParaRPr lang="de-CH"/>
        </a:p>
      </dgm:t>
    </dgm:pt>
    <dgm:pt modelId="{4E9D48A8-6EF1-4A9C-BF61-C6E8E7320D6F}">
      <dgm:prSet phldrT="[Text]"/>
      <dgm:spPr>
        <a:noFill/>
        <a:ln>
          <a:noFill/>
        </a:ln>
      </dgm:spPr>
      <dgm:t>
        <a:bodyPr/>
        <a:lstStyle/>
        <a:p>
          <a:r>
            <a:rPr lang="de-CH" dirty="0" smtClean="0">
              <a:noFill/>
            </a:rPr>
            <a:t>Long-Term Study</a:t>
          </a:r>
          <a:endParaRPr lang="de-CH" dirty="0">
            <a:noFill/>
          </a:endParaRPr>
        </a:p>
      </dgm:t>
    </dgm:pt>
    <dgm:pt modelId="{A340185D-F1C2-44CA-98F0-CA12EB40889C}" type="parTrans" cxnId="{1E0A1D9A-87FF-43A3-BFE1-CC95C1E06FE3}">
      <dgm:prSet/>
      <dgm:spPr/>
      <dgm:t>
        <a:bodyPr/>
        <a:lstStyle/>
        <a:p>
          <a:endParaRPr lang="de-CH"/>
        </a:p>
      </dgm:t>
    </dgm:pt>
    <dgm:pt modelId="{E4145075-64EC-43D3-BA4E-10BB458F40F3}" type="sibTrans" cxnId="{1E0A1D9A-87FF-43A3-BFE1-CC95C1E06FE3}">
      <dgm:prSet/>
      <dgm:spPr/>
      <dgm:t>
        <a:bodyPr/>
        <a:lstStyle/>
        <a:p>
          <a:endParaRPr lang="de-CH"/>
        </a:p>
      </dgm:t>
    </dgm:pt>
    <dgm:pt modelId="{DABD270A-E983-46D7-B344-335C12330097}">
      <dgm:prSet phldrT="[Text]" custT="1"/>
      <dgm:spPr>
        <a:noFill/>
        <a:ln>
          <a:noFill/>
        </a:ln>
      </dgm:spPr>
      <dgm:t>
        <a:bodyPr/>
        <a:lstStyle/>
        <a:p>
          <a:r>
            <a:rPr lang="de-CH" sz="1800" dirty="0" smtClean="0">
              <a:noFill/>
            </a:rPr>
            <a:t>Let developers use XDTools while developing an entire application</a:t>
          </a:r>
          <a:endParaRPr lang="de-CH" sz="1800" dirty="0">
            <a:noFill/>
          </a:endParaRPr>
        </a:p>
      </dgm:t>
    </dgm:pt>
    <dgm:pt modelId="{20807D24-3544-4FAC-8F07-80E0B3350CD9}" type="parTrans" cxnId="{B7F65B04-B428-4299-8410-460349477657}">
      <dgm:prSet/>
      <dgm:spPr/>
      <dgm:t>
        <a:bodyPr/>
        <a:lstStyle/>
        <a:p>
          <a:endParaRPr lang="de-CH"/>
        </a:p>
      </dgm:t>
    </dgm:pt>
    <dgm:pt modelId="{0F10D980-BE89-40AE-8C86-FBB59262A1EF}" type="sibTrans" cxnId="{B7F65B04-B428-4299-8410-460349477657}">
      <dgm:prSet/>
      <dgm:spPr/>
      <dgm:t>
        <a:bodyPr/>
        <a:lstStyle/>
        <a:p>
          <a:endParaRPr lang="de-CH"/>
        </a:p>
      </dgm:t>
    </dgm:pt>
    <dgm:pt modelId="{AA67B0AF-1DD3-44BB-87AB-84ED27B6E533}">
      <dgm:prSet phldrT="[Text]" custT="1"/>
      <dgm:spPr>
        <a:noFill/>
        <a:ln>
          <a:noFill/>
        </a:ln>
      </dgm:spPr>
      <dgm:t>
        <a:bodyPr/>
        <a:lstStyle/>
        <a:p>
          <a:r>
            <a:rPr lang="de-CH" sz="1800" dirty="0" smtClean="0">
              <a:noFill/>
            </a:rPr>
            <a:t>Analyse usage</a:t>
          </a:r>
          <a:endParaRPr lang="de-CH" sz="1800" dirty="0">
            <a:noFill/>
          </a:endParaRPr>
        </a:p>
      </dgm:t>
    </dgm:pt>
    <dgm:pt modelId="{DF95EA4C-4678-461D-8450-D48DE025AA26}" type="parTrans" cxnId="{E31120F6-5084-4115-80D7-A58202C5E25C}">
      <dgm:prSet/>
      <dgm:spPr/>
      <dgm:t>
        <a:bodyPr/>
        <a:lstStyle/>
        <a:p>
          <a:endParaRPr lang="de-CH"/>
        </a:p>
      </dgm:t>
    </dgm:pt>
    <dgm:pt modelId="{E7525F8B-673B-4ED2-B440-4487143689B6}" type="sibTrans" cxnId="{E31120F6-5084-4115-80D7-A58202C5E25C}">
      <dgm:prSet/>
      <dgm:spPr/>
      <dgm:t>
        <a:bodyPr/>
        <a:lstStyle/>
        <a:p>
          <a:endParaRPr lang="de-CH"/>
        </a:p>
      </dgm:t>
    </dgm:pt>
    <dgm:pt modelId="{2B7D52B1-6C25-44B8-819D-5FC5C1FBC484}">
      <dgm:prSet phldrT="[Text]"/>
      <dgm:spPr>
        <a:noFill/>
        <a:ln>
          <a:noFill/>
        </a:ln>
      </dgm:spPr>
      <dgm:t>
        <a:bodyPr/>
        <a:lstStyle/>
        <a:p>
          <a:r>
            <a:rPr lang="de-CH" dirty="0" smtClean="0">
              <a:noFill/>
            </a:rPr>
            <a:t>Extended record and replay</a:t>
          </a:r>
          <a:endParaRPr lang="de-CH" dirty="0">
            <a:noFill/>
          </a:endParaRPr>
        </a:p>
      </dgm:t>
    </dgm:pt>
    <dgm:pt modelId="{0FC6BCA1-ED13-4065-9C61-7FFE0A1536BD}" type="parTrans" cxnId="{8ECC2356-01E7-4CBB-9D09-CEBD1DEAB61D}">
      <dgm:prSet/>
      <dgm:spPr/>
      <dgm:t>
        <a:bodyPr/>
        <a:lstStyle/>
        <a:p>
          <a:endParaRPr lang="de-CH"/>
        </a:p>
      </dgm:t>
    </dgm:pt>
    <dgm:pt modelId="{548549F0-1393-494F-BB14-4CBFC30C446E}" type="sibTrans" cxnId="{8ECC2356-01E7-4CBB-9D09-CEBD1DEAB61D}">
      <dgm:prSet/>
      <dgm:spPr/>
      <dgm:t>
        <a:bodyPr/>
        <a:lstStyle/>
        <a:p>
          <a:endParaRPr lang="de-CH"/>
        </a:p>
      </dgm:t>
    </dgm:pt>
    <dgm:pt modelId="{AD3DACEA-9D8B-4646-9E5A-B481C2409C74}">
      <dgm:prSet phldrT="[Text]" custT="1"/>
      <dgm:spPr>
        <a:noFill/>
        <a:ln>
          <a:noFill/>
        </a:ln>
      </dgm:spPr>
      <dgm:t>
        <a:bodyPr/>
        <a:lstStyle/>
        <a:p>
          <a:r>
            <a:rPr lang="de-CH" sz="1800" dirty="0" smtClean="0">
              <a:noFill/>
            </a:rPr>
            <a:t>Apart from recording interactions, also record other non-deterministic data</a:t>
          </a:r>
          <a:endParaRPr lang="de-CH" sz="1800" dirty="0">
            <a:noFill/>
          </a:endParaRPr>
        </a:p>
      </dgm:t>
    </dgm:pt>
    <dgm:pt modelId="{5983BCDE-87D7-4FF3-BB1D-442602A2BF01}" type="parTrans" cxnId="{8E6D4B04-21DE-483B-A69A-003E9650F0FD}">
      <dgm:prSet/>
      <dgm:spPr/>
      <dgm:t>
        <a:bodyPr/>
        <a:lstStyle/>
        <a:p>
          <a:endParaRPr lang="de-CH"/>
        </a:p>
      </dgm:t>
    </dgm:pt>
    <dgm:pt modelId="{F0341B51-EDCC-4ECA-A76C-33D8C41141AC}" type="sibTrans" cxnId="{8E6D4B04-21DE-483B-A69A-003E9650F0FD}">
      <dgm:prSet/>
      <dgm:spPr/>
      <dgm:t>
        <a:bodyPr/>
        <a:lstStyle/>
        <a:p>
          <a:endParaRPr lang="de-CH"/>
        </a:p>
      </dgm:t>
    </dgm:pt>
    <dgm:pt modelId="{6010856A-860E-4767-9AEA-AF7D364588A8}">
      <dgm:prSet phldrT="[Text]" custT="1"/>
      <dgm:spPr>
        <a:noFill/>
        <a:ln>
          <a:noFill/>
        </a:ln>
      </dgm:spPr>
      <dgm:t>
        <a:bodyPr/>
        <a:lstStyle/>
        <a:p>
          <a:r>
            <a:rPr lang="de-CH" sz="1800" dirty="0" smtClean="0">
              <a:noFill/>
            </a:rPr>
            <a:t>Periodic feedback</a:t>
          </a:r>
          <a:endParaRPr lang="de-CH" sz="1800" dirty="0">
            <a:noFill/>
          </a:endParaRPr>
        </a:p>
      </dgm:t>
    </dgm:pt>
    <dgm:pt modelId="{2682C5F9-310D-4546-AB07-3EB1326550E1}" type="parTrans" cxnId="{111579B2-7648-403F-9EF1-92578717A40C}">
      <dgm:prSet/>
      <dgm:spPr/>
      <dgm:t>
        <a:bodyPr/>
        <a:lstStyle/>
        <a:p>
          <a:endParaRPr lang="de-CH"/>
        </a:p>
      </dgm:t>
    </dgm:pt>
    <dgm:pt modelId="{0BD519BF-B156-42CF-9DCF-807CF5B83B06}" type="sibTrans" cxnId="{111579B2-7648-403F-9EF1-92578717A40C}">
      <dgm:prSet/>
      <dgm:spPr/>
      <dgm:t>
        <a:bodyPr/>
        <a:lstStyle/>
        <a:p>
          <a:endParaRPr lang="de-CH"/>
        </a:p>
      </dgm:t>
    </dgm:pt>
    <dgm:pt modelId="{F34D2626-3C01-4721-8192-CD5FA72D363E}">
      <dgm:prSet phldrT="[Text]" custT="1"/>
      <dgm:spPr/>
      <dgm:t>
        <a:bodyPr/>
        <a:lstStyle/>
        <a:p>
          <a:r>
            <a:rPr lang="de-CH" sz="1800" dirty="0" smtClean="0"/>
            <a:t>Workarounds like the DNS server can be avoided</a:t>
          </a:r>
          <a:endParaRPr lang="de-CH" sz="1800" dirty="0"/>
        </a:p>
      </dgm:t>
    </dgm:pt>
    <dgm:pt modelId="{6986DAE8-304E-403B-A7CB-AE35E8750AC0}" type="parTrans" cxnId="{4F6CA6AB-50BF-4DA1-AFD1-A59102CE15BE}">
      <dgm:prSet/>
      <dgm:spPr/>
      <dgm:t>
        <a:bodyPr/>
        <a:lstStyle/>
        <a:p>
          <a:endParaRPr lang="de-CH"/>
        </a:p>
      </dgm:t>
    </dgm:pt>
    <dgm:pt modelId="{D8E0E693-2F1D-429C-97F2-20FAD542B02A}" type="sibTrans" cxnId="{4F6CA6AB-50BF-4DA1-AFD1-A59102CE15BE}">
      <dgm:prSet/>
      <dgm:spPr/>
      <dgm:t>
        <a:bodyPr/>
        <a:lstStyle/>
        <a:p>
          <a:endParaRPr lang="de-CH"/>
        </a:p>
      </dgm:t>
    </dgm:pt>
    <dgm:pt modelId="{5BAA0262-E6F3-4E6D-A714-6E9C5CF85CFB}">
      <dgm:prSet phldrT="[Text]" custT="1"/>
      <dgm:spPr>
        <a:noFill/>
        <a:ln>
          <a:noFill/>
        </a:ln>
      </dgm:spPr>
      <dgm:t>
        <a:bodyPr/>
        <a:lstStyle/>
        <a:p>
          <a:r>
            <a:rPr lang="de-CH" sz="1800" dirty="0" smtClean="0">
              <a:noFill/>
            </a:rPr>
            <a:t>Dates, random numbers, server responses, interrupts, ...</a:t>
          </a:r>
          <a:endParaRPr lang="de-CH" sz="1800" dirty="0">
            <a:noFill/>
          </a:endParaRPr>
        </a:p>
      </dgm:t>
    </dgm:pt>
    <dgm:pt modelId="{891E06F8-363E-48C4-A9EA-DB384147C8A7}" type="parTrans" cxnId="{46D7B821-7C21-4304-B5D0-545C98482074}">
      <dgm:prSet/>
      <dgm:spPr/>
      <dgm:t>
        <a:bodyPr/>
        <a:lstStyle/>
        <a:p>
          <a:endParaRPr lang="de-CH"/>
        </a:p>
      </dgm:t>
    </dgm:pt>
    <dgm:pt modelId="{840D92EA-5B8E-4534-BEA3-B07F3C5A1834}" type="sibTrans" cxnId="{46D7B821-7C21-4304-B5D0-545C98482074}">
      <dgm:prSet/>
      <dgm:spPr/>
      <dgm:t>
        <a:bodyPr/>
        <a:lstStyle/>
        <a:p>
          <a:endParaRPr lang="de-CH"/>
        </a:p>
      </dgm:t>
    </dgm:pt>
    <dgm:pt modelId="{CB43991F-1E41-4384-8150-0E9C8EB177FD}">
      <dgm:prSet phldrT="[Text]" custT="1"/>
      <dgm:spPr>
        <a:noFill/>
        <a:ln>
          <a:noFill/>
        </a:ln>
      </dgm:spPr>
      <dgm:t>
        <a:bodyPr/>
        <a:lstStyle/>
        <a:p>
          <a:r>
            <a:rPr lang="de-CH" sz="1800" dirty="0" smtClean="0">
              <a:noFill/>
            </a:rPr>
            <a:t>First step: Github</a:t>
          </a:r>
          <a:endParaRPr lang="de-CH" sz="1800" dirty="0">
            <a:noFill/>
          </a:endParaRPr>
        </a:p>
      </dgm:t>
    </dgm:pt>
    <dgm:pt modelId="{895BD168-0047-4EC1-B5B0-3D78346BCE50}" type="parTrans" cxnId="{F71FA7C1-BA20-4ECE-89CD-2343B0472F36}">
      <dgm:prSet/>
      <dgm:spPr/>
      <dgm:t>
        <a:bodyPr/>
        <a:lstStyle/>
        <a:p>
          <a:endParaRPr lang="de-CH"/>
        </a:p>
      </dgm:t>
    </dgm:pt>
    <dgm:pt modelId="{48A009A2-AA76-4A02-ACFC-CA60EF0CBA45}" type="sibTrans" cxnId="{F71FA7C1-BA20-4ECE-89CD-2343B0472F36}">
      <dgm:prSet/>
      <dgm:spPr/>
      <dgm:t>
        <a:bodyPr/>
        <a:lstStyle/>
        <a:p>
          <a:endParaRPr lang="de-CH"/>
        </a:p>
      </dgm:t>
    </dgm:pt>
    <dgm:pt modelId="{9F9223D8-4648-4F92-A2C1-AEC33BFF11F6}" type="pres">
      <dgm:prSet presAssocID="{0010E000-D05E-4CBE-AAAC-D0883FA98EE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de-CH"/>
        </a:p>
      </dgm:t>
    </dgm:pt>
    <dgm:pt modelId="{4A651A39-CB05-485D-AD7F-53567D653FB2}" type="pres">
      <dgm:prSet presAssocID="{7464CD8A-F5D2-4C19-8A5E-CC7EF4A05C9B}" presName="composite" presStyleCnt="0"/>
      <dgm:spPr/>
      <dgm:t>
        <a:bodyPr/>
        <a:lstStyle/>
        <a:p>
          <a:endParaRPr lang="de-CH"/>
        </a:p>
      </dgm:t>
    </dgm:pt>
    <dgm:pt modelId="{EEFB0895-30B5-4525-8349-574E383656F3}" type="pres">
      <dgm:prSet presAssocID="{7464CD8A-F5D2-4C19-8A5E-CC7EF4A05C9B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CH"/>
        </a:p>
      </dgm:t>
    </dgm:pt>
    <dgm:pt modelId="{C3E975A1-BE08-418E-8DC1-0EBB81B7B481}" type="pres">
      <dgm:prSet presAssocID="{7464CD8A-F5D2-4C19-8A5E-CC7EF4A05C9B}" presName="desTx" presStyleLbl="align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de-CH"/>
        </a:p>
      </dgm:t>
    </dgm:pt>
    <dgm:pt modelId="{91945222-80A5-4830-AFAE-EF5267238E82}" type="pres">
      <dgm:prSet presAssocID="{B585A55E-8B43-414A-BA5A-F2E833887256}" presName="space" presStyleCnt="0"/>
      <dgm:spPr/>
      <dgm:t>
        <a:bodyPr/>
        <a:lstStyle/>
        <a:p>
          <a:endParaRPr lang="de-CH"/>
        </a:p>
      </dgm:t>
    </dgm:pt>
    <dgm:pt modelId="{D845F9F8-A3CB-4042-BBBC-140B1C7AAF3C}" type="pres">
      <dgm:prSet presAssocID="{4E9D48A8-6EF1-4A9C-BF61-C6E8E7320D6F}" presName="composite" presStyleCnt="0"/>
      <dgm:spPr/>
      <dgm:t>
        <a:bodyPr/>
        <a:lstStyle/>
        <a:p>
          <a:endParaRPr lang="de-CH"/>
        </a:p>
      </dgm:t>
    </dgm:pt>
    <dgm:pt modelId="{1F4C3BD6-8E6D-4B54-A04C-EBF3A49A5BAE}" type="pres">
      <dgm:prSet presAssocID="{4E9D48A8-6EF1-4A9C-BF61-C6E8E7320D6F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CH"/>
        </a:p>
      </dgm:t>
    </dgm:pt>
    <dgm:pt modelId="{E49BB09F-24BA-4DBA-8A16-C186F26CC7EA}" type="pres">
      <dgm:prSet presAssocID="{4E9D48A8-6EF1-4A9C-BF61-C6E8E7320D6F}" presName="desTx" presStyleLbl="align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de-CH"/>
        </a:p>
      </dgm:t>
    </dgm:pt>
    <dgm:pt modelId="{6BB1D7C3-BD7B-4B05-9085-0AAF9D7B0F14}" type="pres">
      <dgm:prSet presAssocID="{E4145075-64EC-43D3-BA4E-10BB458F40F3}" presName="space" presStyleCnt="0"/>
      <dgm:spPr/>
      <dgm:t>
        <a:bodyPr/>
        <a:lstStyle/>
        <a:p>
          <a:endParaRPr lang="de-CH"/>
        </a:p>
      </dgm:t>
    </dgm:pt>
    <dgm:pt modelId="{D8F55FC5-9F39-49F6-98C0-EFC4EEEF40AA}" type="pres">
      <dgm:prSet presAssocID="{2B7D52B1-6C25-44B8-819D-5FC5C1FBC484}" presName="composite" presStyleCnt="0"/>
      <dgm:spPr/>
      <dgm:t>
        <a:bodyPr/>
        <a:lstStyle/>
        <a:p>
          <a:endParaRPr lang="de-CH"/>
        </a:p>
      </dgm:t>
    </dgm:pt>
    <dgm:pt modelId="{1A6BF10F-09D4-485C-9662-0CAC34F1ED39}" type="pres">
      <dgm:prSet presAssocID="{2B7D52B1-6C25-44B8-819D-5FC5C1FBC484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CH"/>
        </a:p>
      </dgm:t>
    </dgm:pt>
    <dgm:pt modelId="{3F44894B-D256-43DA-AB37-31147FDF21DA}" type="pres">
      <dgm:prSet presAssocID="{2B7D52B1-6C25-44B8-819D-5FC5C1FBC484}" presName="desTx" presStyleLbl="align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de-CH"/>
        </a:p>
      </dgm:t>
    </dgm:pt>
  </dgm:ptLst>
  <dgm:cxnLst>
    <dgm:cxn modelId="{111579B2-7648-403F-9EF1-92578717A40C}" srcId="{4E9D48A8-6EF1-4A9C-BF61-C6E8E7320D6F}" destId="{6010856A-860E-4767-9AEA-AF7D364588A8}" srcOrd="2" destOrd="0" parTransId="{2682C5F9-310D-4546-AB07-3EB1326550E1}" sibTransId="{0BD519BF-B156-42CF-9DCF-807CF5B83B06}"/>
    <dgm:cxn modelId="{46D7B821-7C21-4304-B5D0-545C98482074}" srcId="{2B7D52B1-6C25-44B8-819D-5FC5C1FBC484}" destId="{5BAA0262-E6F3-4E6D-A714-6E9C5CF85CFB}" srcOrd="1" destOrd="0" parTransId="{891E06F8-363E-48C4-A9EA-DB384147C8A7}" sibTransId="{840D92EA-5B8E-4534-BEA3-B07F3C5A1834}"/>
    <dgm:cxn modelId="{EC510473-ADAA-4B8A-A22E-4506306D2646}" srcId="{0010E000-D05E-4CBE-AAAC-D0883FA98EEA}" destId="{7464CD8A-F5D2-4C19-8A5E-CC7EF4A05C9B}" srcOrd="0" destOrd="0" parTransId="{B0F7D53A-2B1F-4CCE-99D4-67AF94B2060E}" sibTransId="{B585A55E-8B43-414A-BA5A-F2E833887256}"/>
    <dgm:cxn modelId="{396F2426-D245-4D79-99B1-73648A2DD5B9}" type="presOf" srcId="{7464CD8A-F5D2-4C19-8A5E-CC7EF4A05C9B}" destId="{EEFB0895-30B5-4525-8349-574E383656F3}" srcOrd="0" destOrd="0" presId="urn:microsoft.com/office/officeart/2005/8/layout/hList1"/>
    <dgm:cxn modelId="{F71FA7C1-BA20-4ECE-89CD-2343B0472F36}" srcId="{4E9D48A8-6EF1-4A9C-BF61-C6E8E7320D6F}" destId="{CB43991F-1E41-4384-8150-0E9C8EB177FD}" srcOrd="3" destOrd="0" parTransId="{895BD168-0047-4EC1-B5B0-3D78346BCE50}" sibTransId="{48A009A2-AA76-4A02-ACFC-CA60EF0CBA45}"/>
    <dgm:cxn modelId="{8ECC2356-01E7-4CBB-9D09-CEBD1DEAB61D}" srcId="{0010E000-D05E-4CBE-AAAC-D0883FA98EEA}" destId="{2B7D52B1-6C25-44B8-819D-5FC5C1FBC484}" srcOrd="2" destOrd="0" parTransId="{0FC6BCA1-ED13-4065-9C61-7FFE0A1536BD}" sibTransId="{548549F0-1393-494F-BB14-4CBFC30C446E}"/>
    <dgm:cxn modelId="{A36F9DE5-E0A9-40D9-9B8C-F912DF2154C6}" srcId="{7464CD8A-F5D2-4C19-8A5E-CC7EF4A05C9B}" destId="{5CEE00DF-A943-4CF9-92C1-A36BA6C19D72}" srcOrd="1" destOrd="0" parTransId="{4FA22D83-B1E9-4C1B-9D91-F4A20CE221F6}" sibTransId="{2BD99C57-B358-4BD2-A524-608C563E11D9}"/>
    <dgm:cxn modelId="{4D7539B1-8E6A-4A80-86C5-E0336D38A0A1}" type="presOf" srcId="{6010856A-860E-4767-9AEA-AF7D364588A8}" destId="{E49BB09F-24BA-4DBA-8A16-C186F26CC7EA}" srcOrd="0" destOrd="2" presId="urn:microsoft.com/office/officeart/2005/8/layout/hList1"/>
    <dgm:cxn modelId="{A2BA57A8-BD62-4F87-A7D5-00E75C238F5F}" type="presOf" srcId="{2B7D52B1-6C25-44B8-819D-5FC5C1FBC484}" destId="{1A6BF10F-09D4-485C-9662-0CAC34F1ED39}" srcOrd="0" destOrd="0" presId="urn:microsoft.com/office/officeart/2005/8/layout/hList1"/>
    <dgm:cxn modelId="{E4B22064-07E5-4E00-A76F-1AD1DFBEC68C}" type="presOf" srcId="{50B866C1-E597-4A5D-B2A0-CC974BE97166}" destId="{C3E975A1-BE08-418E-8DC1-0EBB81B7B481}" srcOrd="0" destOrd="0" presId="urn:microsoft.com/office/officeart/2005/8/layout/hList1"/>
    <dgm:cxn modelId="{B7F65B04-B428-4299-8410-460349477657}" srcId="{4E9D48A8-6EF1-4A9C-BF61-C6E8E7320D6F}" destId="{DABD270A-E983-46D7-B344-335C12330097}" srcOrd="0" destOrd="0" parTransId="{20807D24-3544-4FAC-8F07-80E0B3350CD9}" sibTransId="{0F10D980-BE89-40AE-8C86-FBB59262A1EF}"/>
    <dgm:cxn modelId="{4F6CA6AB-50BF-4DA1-AFD1-A59102CE15BE}" srcId="{7464CD8A-F5D2-4C19-8A5E-CC7EF4A05C9B}" destId="{F34D2626-3C01-4721-8192-CD5FA72D363E}" srcOrd="2" destOrd="0" parTransId="{6986DAE8-304E-403B-A7CB-AE35E8750AC0}" sibTransId="{D8E0E693-2F1D-429C-97F2-20FAD542B02A}"/>
    <dgm:cxn modelId="{CC884FA0-FC88-47BD-9EBF-2A231A7A893E}" srcId="{7464CD8A-F5D2-4C19-8A5E-CC7EF4A05C9B}" destId="{50B866C1-E597-4A5D-B2A0-CC974BE97166}" srcOrd="0" destOrd="0" parTransId="{E1800A11-79B4-4CDF-BC14-119C84E85F3C}" sibTransId="{6570172E-677F-426A-8DA9-CC023A4E1372}"/>
    <dgm:cxn modelId="{00884ADF-2774-4E48-90DC-8D10F411B1B0}" type="presOf" srcId="{F34D2626-3C01-4721-8192-CD5FA72D363E}" destId="{C3E975A1-BE08-418E-8DC1-0EBB81B7B481}" srcOrd="0" destOrd="2" presId="urn:microsoft.com/office/officeart/2005/8/layout/hList1"/>
    <dgm:cxn modelId="{322B0ED4-F409-43F7-A28D-55DD73D0F6A7}" type="presOf" srcId="{CB43991F-1E41-4384-8150-0E9C8EB177FD}" destId="{E49BB09F-24BA-4DBA-8A16-C186F26CC7EA}" srcOrd="0" destOrd="3" presId="urn:microsoft.com/office/officeart/2005/8/layout/hList1"/>
    <dgm:cxn modelId="{1E0A1D9A-87FF-43A3-BFE1-CC95C1E06FE3}" srcId="{0010E000-D05E-4CBE-AAAC-D0883FA98EEA}" destId="{4E9D48A8-6EF1-4A9C-BF61-C6E8E7320D6F}" srcOrd="1" destOrd="0" parTransId="{A340185D-F1C2-44CA-98F0-CA12EB40889C}" sibTransId="{E4145075-64EC-43D3-BA4E-10BB458F40F3}"/>
    <dgm:cxn modelId="{D0C4D85C-2EA6-41DD-95E0-7A501324D30E}" type="presOf" srcId="{DABD270A-E983-46D7-B344-335C12330097}" destId="{E49BB09F-24BA-4DBA-8A16-C186F26CC7EA}" srcOrd="0" destOrd="0" presId="urn:microsoft.com/office/officeart/2005/8/layout/hList1"/>
    <dgm:cxn modelId="{3EBD50AA-88AE-4857-AADE-DBCAFF04F5FC}" type="presOf" srcId="{AA67B0AF-1DD3-44BB-87AB-84ED27B6E533}" destId="{E49BB09F-24BA-4DBA-8A16-C186F26CC7EA}" srcOrd="0" destOrd="1" presId="urn:microsoft.com/office/officeart/2005/8/layout/hList1"/>
    <dgm:cxn modelId="{A258BD53-F2B1-44F9-9AD1-C8F02B16116B}" type="presOf" srcId="{4E9D48A8-6EF1-4A9C-BF61-C6E8E7320D6F}" destId="{1F4C3BD6-8E6D-4B54-A04C-EBF3A49A5BAE}" srcOrd="0" destOrd="0" presId="urn:microsoft.com/office/officeart/2005/8/layout/hList1"/>
    <dgm:cxn modelId="{31834751-F574-49D3-9A54-8E38CF92FE27}" type="presOf" srcId="{AD3DACEA-9D8B-4646-9E5A-B481C2409C74}" destId="{3F44894B-D256-43DA-AB37-31147FDF21DA}" srcOrd="0" destOrd="0" presId="urn:microsoft.com/office/officeart/2005/8/layout/hList1"/>
    <dgm:cxn modelId="{8E6D4B04-21DE-483B-A69A-003E9650F0FD}" srcId="{2B7D52B1-6C25-44B8-819D-5FC5C1FBC484}" destId="{AD3DACEA-9D8B-4646-9E5A-B481C2409C74}" srcOrd="0" destOrd="0" parTransId="{5983BCDE-87D7-4FF3-BB1D-442602A2BF01}" sibTransId="{F0341B51-EDCC-4ECA-A76C-33D8C41141AC}"/>
    <dgm:cxn modelId="{D419AA4E-3197-49EC-860A-701418255324}" type="presOf" srcId="{5BAA0262-E6F3-4E6D-A714-6E9C5CF85CFB}" destId="{3F44894B-D256-43DA-AB37-31147FDF21DA}" srcOrd="0" destOrd="1" presId="urn:microsoft.com/office/officeart/2005/8/layout/hList1"/>
    <dgm:cxn modelId="{87E7BBEC-B602-4FDB-B933-BEE7C409558F}" type="presOf" srcId="{0010E000-D05E-4CBE-AAAC-D0883FA98EEA}" destId="{9F9223D8-4648-4F92-A2C1-AEC33BFF11F6}" srcOrd="0" destOrd="0" presId="urn:microsoft.com/office/officeart/2005/8/layout/hList1"/>
    <dgm:cxn modelId="{E31120F6-5084-4115-80D7-A58202C5E25C}" srcId="{4E9D48A8-6EF1-4A9C-BF61-C6E8E7320D6F}" destId="{AA67B0AF-1DD3-44BB-87AB-84ED27B6E533}" srcOrd="1" destOrd="0" parTransId="{DF95EA4C-4678-461D-8450-D48DE025AA26}" sibTransId="{E7525F8B-673B-4ED2-B440-4487143689B6}"/>
    <dgm:cxn modelId="{70DD71CE-1C32-45FF-B96E-CDC464160EAD}" type="presOf" srcId="{5CEE00DF-A943-4CF9-92C1-A36BA6C19D72}" destId="{C3E975A1-BE08-418E-8DC1-0EBB81B7B481}" srcOrd="0" destOrd="1" presId="urn:microsoft.com/office/officeart/2005/8/layout/hList1"/>
    <dgm:cxn modelId="{E6A8A4F6-F979-4F14-9E60-A9EBFBE46D77}" type="presParOf" srcId="{9F9223D8-4648-4F92-A2C1-AEC33BFF11F6}" destId="{4A651A39-CB05-485D-AD7F-53567D653FB2}" srcOrd="0" destOrd="0" presId="urn:microsoft.com/office/officeart/2005/8/layout/hList1"/>
    <dgm:cxn modelId="{78D4A0EF-00A0-4EE6-BDE5-E50B68244970}" type="presParOf" srcId="{4A651A39-CB05-485D-AD7F-53567D653FB2}" destId="{EEFB0895-30B5-4525-8349-574E383656F3}" srcOrd="0" destOrd="0" presId="urn:microsoft.com/office/officeart/2005/8/layout/hList1"/>
    <dgm:cxn modelId="{2BE3ED99-1BB7-4E6A-B494-792DAC7FFEA7}" type="presParOf" srcId="{4A651A39-CB05-485D-AD7F-53567D653FB2}" destId="{C3E975A1-BE08-418E-8DC1-0EBB81B7B481}" srcOrd="1" destOrd="0" presId="urn:microsoft.com/office/officeart/2005/8/layout/hList1"/>
    <dgm:cxn modelId="{341913EB-C760-4495-932F-29D42F6B866B}" type="presParOf" srcId="{9F9223D8-4648-4F92-A2C1-AEC33BFF11F6}" destId="{91945222-80A5-4830-AFAE-EF5267238E82}" srcOrd="1" destOrd="0" presId="urn:microsoft.com/office/officeart/2005/8/layout/hList1"/>
    <dgm:cxn modelId="{B453C38D-7519-45A7-BDC8-8DEF136D610F}" type="presParOf" srcId="{9F9223D8-4648-4F92-A2C1-AEC33BFF11F6}" destId="{D845F9F8-A3CB-4042-BBBC-140B1C7AAF3C}" srcOrd="2" destOrd="0" presId="urn:microsoft.com/office/officeart/2005/8/layout/hList1"/>
    <dgm:cxn modelId="{953D17B4-F2CB-4D13-ACC9-EB714EC8779E}" type="presParOf" srcId="{D845F9F8-A3CB-4042-BBBC-140B1C7AAF3C}" destId="{1F4C3BD6-8E6D-4B54-A04C-EBF3A49A5BAE}" srcOrd="0" destOrd="0" presId="urn:microsoft.com/office/officeart/2005/8/layout/hList1"/>
    <dgm:cxn modelId="{780BFF98-4051-4A79-97B7-1A2AD85D5A7F}" type="presParOf" srcId="{D845F9F8-A3CB-4042-BBBC-140B1C7AAF3C}" destId="{E49BB09F-24BA-4DBA-8A16-C186F26CC7EA}" srcOrd="1" destOrd="0" presId="urn:microsoft.com/office/officeart/2005/8/layout/hList1"/>
    <dgm:cxn modelId="{995E7902-2183-4CFD-891B-77111318B633}" type="presParOf" srcId="{9F9223D8-4648-4F92-A2C1-AEC33BFF11F6}" destId="{6BB1D7C3-BD7B-4B05-9085-0AAF9D7B0F14}" srcOrd="3" destOrd="0" presId="urn:microsoft.com/office/officeart/2005/8/layout/hList1"/>
    <dgm:cxn modelId="{5F26D99A-1BAC-4258-9664-CD33BC562894}" type="presParOf" srcId="{9F9223D8-4648-4F92-A2C1-AEC33BFF11F6}" destId="{D8F55FC5-9F39-49F6-98C0-EFC4EEEF40AA}" srcOrd="4" destOrd="0" presId="urn:microsoft.com/office/officeart/2005/8/layout/hList1"/>
    <dgm:cxn modelId="{51388EC5-9550-443F-BE5A-243C28CE7872}" type="presParOf" srcId="{D8F55FC5-9F39-49F6-98C0-EFC4EEEF40AA}" destId="{1A6BF10F-09D4-485C-9662-0CAC34F1ED39}" srcOrd="0" destOrd="0" presId="urn:microsoft.com/office/officeart/2005/8/layout/hList1"/>
    <dgm:cxn modelId="{2CD32020-A81F-48C7-BFFF-21291760C1EE}" type="presParOf" srcId="{D8F55FC5-9F39-49F6-98C0-EFC4EEEF40AA}" destId="{3F44894B-D256-43DA-AB37-31147FDF21DA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0010E000-D05E-4CBE-AAAC-D0883FA98EEA}" type="doc">
      <dgm:prSet loTypeId="urn:microsoft.com/office/officeart/2005/8/layout/hList1" loCatId="list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de-CH"/>
        </a:p>
      </dgm:t>
    </dgm:pt>
    <dgm:pt modelId="{7464CD8A-F5D2-4C19-8A5E-CC7EF4A05C9B}">
      <dgm:prSet phldrT="[Text]"/>
      <dgm:spPr>
        <a:noFill/>
        <a:ln>
          <a:noFill/>
        </a:ln>
      </dgm:spPr>
      <dgm:t>
        <a:bodyPr/>
        <a:lstStyle/>
        <a:p>
          <a:r>
            <a:rPr lang="de-CH" dirty="0" smtClean="0">
              <a:noFill/>
            </a:rPr>
            <a:t>Tighter integration with browser</a:t>
          </a:r>
          <a:endParaRPr lang="de-CH" dirty="0">
            <a:noFill/>
          </a:endParaRPr>
        </a:p>
      </dgm:t>
    </dgm:pt>
    <dgm:pt modelId="{B0F7D53A-2B1F-4CCE-99D4-67AF94B2060E}" type="parTrans" cxnId="{EC510473-ADAA-4B8A-A22E-4506306D2646}">
      <dgm:prSet/>
      <dgm:spPr/>
      <dgm:t>
        <a:bodyPr/>
        <a:lstStyle/>
        <a:p>
          <a:endParaRPr lang="de-CH"/>
        </a:p>
      </dgm:t>
    </dgm:pt>
    <dgm:pt modelId="{B585A55E-8B43-414A-BA5A-F2E833887256}" type="sibTrans" cxnId="{EC510473-ADAA-4B8A-A22E-4506306D2646}">
      <dgm:prSet/>
      <dgm:spPr/>
      <dgm:t>
        <a:bodyPr/>
        <a:lstStyle/>
        <a:p>
          <a:endParaRPr lang="de-CH"/>
        </a:p>
      </dgm:t>
    </dgm:pt>
    <dgm:pt modelId="{50B866C1-E597-4A5D-B2A0-CC974BE97166}">
      <dgm:prSet phldrT="[Text]" custT="1"/>
      <dgm:spPr>
        <a:noFill/>
        <a:ln>
          <a:noFill/>
        </a:ln>
      </dgm:spPr>
      <dgm:t>
        <a:bodyPr/>
        <a:lstStyle/>
        <a:p>
          <a:r>
            <a:rPr lang="de-CH" sz="1800" dirty="0" smtClean="0">
              <a:noFill/>
            </a:rPr>
            <a:t>Integrate XDTools directly into browser debugging tools</a:t>
          </a:r>
          <a:endParaRPr lang="de-CH" sz="1800" dirty="0">
            <a:noFill/>
          </a:endParaRPr>
        </a:p>
      </dgm:t>
    </dgm:pt>
    <dgm:pt modelId="{E1800A11-79B4-4CDF-BC14-119C84E85F3C}" type="parTrans" cxnId="{CC884FA0-FC88-47BD-9EBF-2A231A7A893E}">
      <dgm:prSet/>
      <dgm:spPr/>
      <dgm:t>
        <a:bodyPr/>
        <a:lstStyle/>
        <a:p>
          <a:endParaRPr lang="de-CH"/>
        </a:p>
      </dgm:t>
    </dgm:pt>
    <dgm:pt modelId="{6570172E-677F-426A-8DA9-CC023A4E1372}" type="sibTrans" cxnId="{CC884FA0-FC88-47BD-9EBF-2A231A7A893E}">
      <dgm:prSet/>
      <dgm:spPr/>
      <dgm:t>
        <a:bodyPr/>
        <a:lstStyle/>
        <a:p>
          <a:endParaRPr lang="de-CH"/>
        </a:p>
      </dgm:t>
    </dgm:pt>
    <dgm:pt modelId="{5CEE00DF-A943-4CF9-92C1-A36BA6C19D72}">
      <dgm:prSet phldrT="[Text]" custT="1"/>
      <dgm:spPr>
        <a:noFill/>
        <a:ln>
          <a:noFill/>
        </a:ln>
      </dgm:spPr>
      <dgm:t>
        <a:bodyPr/>
        <a:lstStyle/>
        <a:p>
          <a:r>
            <a:rPr lang="de-CH" sz="1800" dirty="0" smtClean="0">
              <a:noFill/>
            </a:rPr>
            <a:t>More advanced access to features</a:t>
          </a:r>
          <a:endParaRPr lang="de-CH" sz="1800" dirty="0">
            <a:noFill/>
          </a:endParaRPr>
        </a:p>
      </dgm:t>
    </dgm:pt>
    <dgm:pt modelId="{4FA22D83-B1E9-4C1B-9D91-F4A20CE221F6}" type="parTrans" cxnId="{A36F9DE5-E0A9-40D9-9B8C-F912DF2154C6}">
      <dgm:prSet/>
      <dgm:spPr/>
      <dgm:t>
        <a:bodyPr/>
        <a:lstStyle/>
        <a:p>
          <a:endParaRPr lang="de-CH"/>
        </a:p>
      </dgm:t>
    </dgm:pt>
    <dgm:pt modelId="{2BD99C57-B358-4BD2-A524-608C563E11D9}" type="sibTrans" cxnId="{A36F9DE5-E0A9-40D9-9B8C-F912DF2154C6}">
      <dgm:prSet/>
      <dgm:spPr/>
      <dgm:t>
        <a:bodyPr/>
        <a:lstStyle/>
        <a:p>
          <a:endParaRPr lang="de-CH"/>
        </a:p>
      </dgm:t>
    </dgm:pt>
    <dgm:pt modelId="{4E9D48A8-6EF1-4A9C-BF61-C6E8E7320D6F}">
      <dgm:prSet phldrT="[Text]"/>
      <dgm:spPr/>
      <dgm:t>
        <a:bodyPr/>
        <a:lstStyle/>
        <a:p>
          <a:r>
            <a:rPr lang="de-CH" dirty="0" smtClean="0"/>
            <a:t>Long-Term Study</a:t>
          </a:r>
          <a:endParaRPr lang="de-CH" dirty="0"/>
        </a:p>
      </dgm:t>
    </dgm:pt>
    <dgm:pt modelId="{A340185D-F1C2-44CA-98F0-CA12EB40889C}" type="parTrans" cxnId="{1E0A1D9A-87FF-43A3-BFE1-CC95C1E06FE3}">
      <dgm:prSet/>
      <dgm:spPr/>
      <dgm:t>
        <a:bodyPr/>
        <a:lstStyle/>
        <a:p>
          <a:endParaRPr lang="de-CH"/>
        </a:p>
      </dgm:t>
    </dgm:pt>
    <dgm:pt modelId="{E4145075-64EC-43D3-BA4E-10BB458F40F3}" type="sibTrans" cxnId="{1E0A1D9A-87FF-43A3-BFE1-CC95C1E06FE3}">
      <dgm:prSet/>
      <dgm:spPr/>
      <dgm:t>
        <a:bodyPr/>
        <a:lstStyle/>
        <a:p>
          <a:endParaRPr lang="de-CH"/>
        </a:p>
      </dgm:t>
    </dgm:pt>
    <dgm:pt modelId="{DABD270A-E983-46D7-B344-335C12330097}">
      <dgm:prSet phldrT="[Text]" custT="1"/>
      <dgm:spPr/>
      <dgm:t>
        <a:bodyPr/>
        <a:lstStyle/>
        <a:p>
          <a:r>
            <a:rPr lang="de-CH" sz="1800" dirty="0" smtClean="0"/>
            <a:t>Let developers use XDTools while developing an entire application</a:t>
          </a:r>
          <a:endParaRPr lang="de-CH" sz="1800" dirty="0"/>
        </a:p>
      </dgm:t>
    </dgm:pt>
    <dgm:pt modelId="{20807D24-3544-4FAC-8F07-80E0B3350CD9}" type="parTrans" cxnId="{B7F65B04-B428-4299-8410-460349477657}">
      <dgm:prSet/>
      <dgm:spPr/>
      <dgm:t>
        <a:bodyPr/>
        <a:lstStyle/>
        <a:p>
          <a:endParaRPr lang="de-CH"/>
        </a:p>
      </dgm:t>
    </dgm:pt>
    <dgm:pt modelId="{0F10D980-BE89-40AE-8C86-FBB59262A1EF}" type="sibTrans" cxnId="{B7F65B04-B428-4299-8410-460349477657}">
      <dgm:prSet/>
      <dgm:spPr/>
      <dgm:t>
        <a:bodyPr/>
        <a:lstStyle/>
        <a:p>
          <a:endParaRPr lang="de-CH"/>
        </a:p>
      </dgm:t>
    </dgm:pt>
    <dgm:pt modelId="{AA67B0AF-1DD3-44BB-87AB-84ED27B6E533}">
      <dgm:prSet phldrT="[Text]" custT="1"/>
      <dgm:spPr/>
      <dgm:t>
        <a:bodyPr/>
        <a:lstStyle/>
        <a:p>
          <a:r>
            <a:rPr lang="de-CH" sz="1800" dirty="0" smtClean="0"/>
            <a:t>Analyse usage</a:t>
          </a:r>
          <a:endParaRPr lang="de-CH" sz="1800" dirty="0"/>
        </a:p>
      </dgm:t>
    </dgm:pt>
    <dgm:pt modelId="{DF95EA4C-4678-461D-8450-D48DE025AA26}" type="parTrans" cxnId="{E31120F6-5084-4115-80D7-A58202C5E25C}">
      <dgm:prSet/>
      <dgm:spPr/>
      <dgm:t>
        <a:bodyPr/>
        <a:lstStyle/>
        <a:p>
          <a:endParaRPr lang="de-CH"/>
        </a:p>
      </dgm:t>
    </dgm:pt>
    <dgm:pt modelId="{E7525F8B-673B-4ED2-B440-4487143689B6}" type="sibTrans" cxnId="{E31120F6-5084-4115-80D7-A58202C5E25C}">
      <dgm:prSet/>
      <dgm:spPr/>
      <dgm:t>
        <a:bodyPr/>
        <a:lstStyle/>
        <a:p>
          <a:endParaRPr lang="de-CH"/>
        </a:p>
      </dgm:t>
    </dgm:pt>
    <dgm:pt modelId="{2B7D52B1-6C25-44B8-819D-5FC5C1FBC484}">
      <dgm:prSet phldrT="[Text]"/>
      <dgm:spPr>
        <a:noFill/>
        <a:ln>
          <a:noFill/>
        </a:ln>
        <a:effectLst/>
      </dgm:spPr>
      <dgm:t>
        <a:bodyPr/>
        <a:lstStyle/>
        <a:p>
          <a:r>
            <a:rPr lang="de-CH" dirty="0" smtClean="0"/>
            <a:t>Extended record and replay</a:t>
          </a:r>
          <a:endParaRPr lang="de-CH" dirty="0"/>
        </a:p>
      </dgm:t>
    </dgm:pt>
    <dgm:pt modelId="{0FC6BCA1-ED13-4065-9C61-7FFE0A1536BD}" type="parTrans" cxnId="{8ECC2356-01E7-4CBB-9D09-CEBD1DEAB61D}">
      <dgm:prSet/>
      <dgm:spPr/>
      <dgm:t>
        <a:bodyPr/>
        <a:lstStyle/>
        <a:p>
          <a:endParaRPr lang="de-CH"/>
        </a:p>
      </dgm:t>
    </dgm:pt>
    <dgm:pt modelId="{548549F0-1393-494F-BB14-4CBFC30C446E}" type="sibTrans" cxnId="{8ECC2356-01E7-4CBB-9D09-CEBD1DEAB61D}">
      <dgm:prSet/>
      <dgm:spPr/>
      <dgm:t>
        <a:bodyPr/>
        <a:lstStyle/>
        <a:p>
          <a:endParaRPr lang="de-CH"/>
        </a:p>
      </dgm:t>
    </dgm:pt>
    <dgm:pt modelId="{AD3DACEA-9D8B-4646-9E5A-B481C2409C74}">
      <dgm:prSet phldrT="[Text]" custT="1"/>
      <dgm:spPr>
        <a:noFill/>
        <a:ln>
          <a:noFill/>
        </a:ln>
      </dgm:spPr>
      <dgm:t>
        <a:bodyPr/>
        <a:lstStyle/>
        <a:p>
          <a:r>
            <a:rPr lang="de-CH" sz="1800" dirty="0" smtClean="0">
              <a:solidFill>
                <a:schemeClr val="bg1"/>
              </a:solidFill>
            </a:rPr>
            <a:t>Apart from recording interactions, also record other non-deterministic data</a:t>
          </a:r>
          <a:endParaRPr lang="de-CH" sz="1800" dirty="0">
            <a:solidFill>
              <a:schemeClr val="bg1"/>
            </a:solidFill>
          </a:endParaRPr>
        </a:p>
      </dgm:t>
    </dgm:pt>
    <dgm:pt modelId="{5983BCDE-87D7-4FF3-BB1D-442602A2BF01}" type="parTrans" cxnId="{8E6D4B04-21DE-483B-A69A-003E9650F0FD}">
      <dgm:prSet/>
      <dgm:spPr/>
      <dgm:t>
        <a:bodyPr/>
        <a:lstStyle/>
        <a:p>
          <a:endParaRPr lang="de-CH"/>
        </a:p>
      </dgm:t>
    </dgm:pt>
    <dgm:pt modelId="{F0341B51-EDCC-4ECA-A76C-33D8C41141AC}" type="sibTrans" cxnId="{8E6D4B04-21DE-483B-A69A-003E9650F0FD}">
      <dgm:prSet/>
      <dgm:spPr/>
      <dgm:t>
        <a:bodyPr/>
        <a:lstStyle/>
        <a:p>
          <a:endParaRPr lang="de-CH"/>
        </a:p>
      </dgm:t>
    </dgm:pt>
    <dgm:pt modelId="{6010856A-860E-4767-9AEA-AF7D364588A8}">
      <dgm:prSet phldrT="[Text]" custT="1"/>
      <dgm:spPr/>
      <dgm:t>
        <a:bodyPr/>
        <a:lstStyle/>
        <a:p>
          <a:r>
            <a:rPr lang="de-CH" sz="1800" dirty="0" smtClean="0"/>
            <a:t>Periodic feedback</a:t>
          </a:r>
          <a:endParaRPr lang="de-CH" sz="1800" dirty="0"/>
        </a:p>
      </dgm:t>
    </dgm:pt>
    <dgm:pt modelId="{2682C5F9-310D-4546-AB07-3EB1326550E1}" type="parTrans" cxnId="{111579B2-7648-403F-9EF1-92578717A40C}">
      <dgm:prSet/>
      <dgm:spPr/>
      <dgm:t>
        <a:bodyPr/>
        <a:lstStyle/>
        <a:p>
          <a:endParaRPr lang="de-CH"/>
        </a:p>
      </dgm:t>
    </dgm:pt>
    <dgm:pt modelId="{0BD519BF-B156-42CF-9DCF-807CF5B83B06}" type="sibTrans" cxnId="{111579B2-7648-403F-9EF1-92578717A40C}">
      <dgm:prSet/>
      <dgm:spPr/>
      <dgm:t>
        <a:bodyPr/>
        <a:lstStyle/>
        <a:p>
          <a:endParaRPr lang="de-CH"/>
        </a:p>
      </dgm:t>
    </dgm:pt>
    <dgm:pt modelId="{F34D2626-3C01-4721-8192-CD5FA72D363E}">
      <dgm:prSet phldrT="[Text]" custT="1"/>
      <dgm:spPr>
        <a:noFill/>
        <a:ln>
          <a:noFill/>
        </a:ln>
      </dgm:spPr>
      <dgm:t>
        <a:bodyPr/>
        <a:lstStyle/>
        <a:p>
          <a:r>
            <a:rPr lang="de-CH" sz="1800" dirty="0" smtClean="0">
              <a:noFill/>
            </a:rPr>
            <a:t>Workarounds like the DNS server can be avoided</a:t>
          </a:r>
          <a:endParaRPr lang="de-CH" sz="1800" dirty="0">
            <a:noFill/>
          </a:endParaRPr>
        </a:p>
      </dgm:t>
    </dgm:pt>
    <dgm:pt modelId="{6986DAE8-304E-403B-A7CB-AE35E8750AC0}" type="parTrans" cxnId="{4F6CA6AB-50BF-4DA1-AFD1-A59102CE15BE}">
      <dgm:prSet/>
      <dgm:spPr/>
      <dgm:t>
        <a:bodyPr/>
        <a:lstStyle/>
        <a:p>
          <a:endParaRPr lang="de-CH"/>
        </a:p>
      </dgm:t>
    </dgm:pt>
    <dgm:pt modelId="{D8E0E693-2F1D-429C-97F2-20FAD542B02A}" type="sibTrans" cxnId="{4F6CA6AB-50BF-4DA1-AFD1-A59102CE15BE}">
      <dgm:prSet/>
      <dgm:spPr/>
      <dgm:t>
        <a:bodyPr/>
        <a:lstStyle/>
        <a:p>
          <a:endParaRPr lang="de-CH"/>
        </a:p>
      </dgm:t>
    </dgm:pt>
    <dgm:pt modelId="{5BAA0262-E6F3-4E6D-A714-6E9C5CF85CFB}">
      <dgm:prSet phldrT="[Text]" custT="1"/>
      <dgm:spPr>
        <a:noFill/>
        <a:ln>
          <a:noFill/>
        </a:ln>
      </dgm:spPr>
      <dgm:t>
        <a:bodyPr/>
        <a:lstStyle/>
        <a:p>
          <a:r>
            <a:rPr lang="de-CH" sz="1800" dirty="0" smtClean="0">
              <a:solidFill>
                <a:schemeClr val="bg1"/>
              </a:solidFill>
            </a:rPr>
            <a:t>Dates, random numbers, server responses, interrupts, ...</a:t>
          </a:r>
          <a:endParaRPr lang="de-CH" sz="1800" dirty="0">
            <a:solidFill>
              <a:schemeClr val="bg1"/>
            </a:solidFill>
          </a:endParaRPr>
        </a:p>
      </dgm:t>
    </dgm:pt>
    <dgm:pt modelId="{891E06F8-363E-48C4-A9EA-DB384147C8A7}" type="parTrans" cxnId="{46D7B821-7C21-4304-B5D0-545C98482074}">
      <dgm:prSet/>
      <dgm:spPr/>
      <dgm:t>
        <a:bodyPr/>
        <a:lstStyle/>
        <a:p>
          <a:endParaRPr lang="de-CH"/>
        </a:p>
      </dgm:t>
    </dgm:pt>
    <dgm:pt modelId="{840D92EA-5B8E-4534-BEA3-B07F3C5A1834}" type="sibTrans" cxnId="{46D7B821-7C21-4304-B5D0-545C98482074}">
      <dgm:prSet/>
      <dgm:spPr/>
      <dgm:t>
        <a:bodyPr/>
        <a:lstStyle/>
        <a:p>
          <a:endParaRPr lang="de-CH"/>
        </a:p>
      </dgm:t>
    </dgm:pt>
    <dgm:pt modelId="{CB43991F-1E41-4384-8150-0E9C8EB177FD}">
      <dgm:prSet phldrT="[Text]" custT="1"/>
      <dgm:spPr/>
      <dgm:t>
        <a:bodyPr/>
        <a:lstStyle/>
        <a:p>
          <a:r>
            <a:rPr lang="de-CH" sz="1800" dirty="0" smtClean="0"/>
            <a:t>First step: Github</a:t>
          </a:r>
          <a:endParaRPr lang="de-CH" sz="1800" dirty="0"/>
        </a:p>
      </dgm:t>
    </dgm:pt>
    <dgm:pt modelId="{895BD168-0047-4EC1-B5B0-3D78346BCE50}" type="parTrans" cxnId="{F71FA7C1-BA20-4ECE-89CD-2343B0472F36}">
      <dgm:prSet/>
      <dgm:spPr/>
      <dgm:t>
        <a:bodyPr/>
        <a:lstStyle/>
        <a:p>
          <a:endParaRPr lang="de-CH"/>
        </a:p>
      </dgm:t>
    </dgm:pt>
    <dgm:pt modelId="{48A009A2-AA76-4A02-ACFC-CA60EF0CBA45}" type="sibTrans" cxnId="{F71FA7C1-BA20-4ECE-89CD-2343B0472F36}">
      <dgm:prSet/>
      <dgm:spPr/>
      <dgm:t>
        <a:bodyPr/>
        <a:lstStyle/>
        <a:p>
          <a:endParaRPr lang="de-CH"/>
        </a:p>
      </dgm:t>
    </dgm:pt>
    <dgm:pt modelId="{9F9223D8-4648-4F92-A2C1-AEC33BFF11F6}" type="pres">
      <dgm:prSet presAssocID="{0010E000-D05E-4CBE-AAAC-D0883FA98EE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de-CH"/>
        </a:p>
      </dgm:t>
    </dgm:pt>
    <dgm:pt modelId="{4A651A39-CB05-485D-AD7F-53567D653FB2}" type="pres">
      <dgm:prSet presAssocID="{7464CD8A-F5D2-4C19-8A5E-CC7EF4A05C9B}" presName="composite" presStyleCnt="0"/>
      <dgm:spPr/>
      <dgm:t>
        <a:bodyPr/>
        <a:lstStyle/>
        <a:p>
          <a:endParaRPr lang="de-CH"/>
        </a:p>
      </dgm:t>
    </dgm:pt>
    <dgm:pt modelId="{EEFB0895-30B5-4525-8349-574E383656F3}" type="pres">
      <dgm:prSet presAssocID="{7464CD8A-F5D2-4C19-8A5E-CC7EF4A05C9B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CH"/>
        </a:p>
      </dgm:t>
    </dgm:pt>
    <dgm:pt modelId="{C3E975A1-BE08-418E-8DC1-0EBB81B7B481}" type="pres">
      <dgm:prSet presAssocID="{7464CD8A-F5D2-4C19-8A5E-CC7EF4A05C9B}" presName="desTx" presStyleLbl="align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de-CH"/>
        </a:p>
      </dgm:t>
    </dgm:pt>
    <dgm:pt modelId="{91945222-80A5-4830-AFAE-EF5267238E82}" type="pres">
      <dgm:prSet presAssocID="{B585A55E-8B43-414A-BA5A-F2E833887256}" presName="space" presStyleCnt="0"/>
      <dgm:spPr/>
      <dgm:t>
        <a:bodyPr/>
        <a:lstStyle/>
        <a:p>
          <a:endParaRPr lang="de-CH"/>
        </a:p>
      </dgm:t>
    </dgm:pt>
    <dgm:pt modelId="{D845F9F8-A3CB-4042-BBBC-140B1C7AAF3C}" type="pres">
      <dgm:prSet presAssocID="{4E9D48A8-6EF1-4A9C-BF61-C6E8E7320D6F}" presName="composite" presStyleCnt="0"/>
      <dgm:spPr/>
      <dgm:t>
        <a:bodyPr/>
        <a:lstStyle/>
        <a:p>
          <a:endParaRPr lang="de-CH"/>
        </a:p>
      </dgm:t>
    </dgm:pt>
    <dgm:pt modelId="{1F4C3BD6-8E6D-4B54-A04C-EBF3A49A5BAE}" type="pres">
      <dgm:prSet presAssocID="{4E9D48A8-6EF1-4A9C-BF61-C6E8E7320D6F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CH"/>
        </a:p>
      </dgm:t>
    </dgm:pt>
    <dgm:pt modelId="{E49BB09F-24BA-4DBA-8A16-C186F26CC7EA}" type="pres">
      <dgm:prSet presAssocID="{4E9D48A8-6EF1-4A9C-BF61-C6E8E7320D6F}" presName="desTx" presStyleLbl="align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de-CH"/>
        </a:p>
      </dgm:t>
    </dgm:pt>
    <dgm:pt modelId="{6BB1D7C3-BD7B-4B05-9085-0AAF9D7B0F14}" type="pres">
      <dgm:prSet presAssocID="{E4145075-64EC-43D3-BA4E-10BB458F40F3}" presName="space" presStyleCnt="0"/>
      <dgm:spPr/>
      <dgm:t>
        <a:bodyPr/>
        <a:lstStyle/>
        <a:p>
          <a:endParaRPr lang="de-CH"/>
        </a:p>
      </dgm:t>
    </dgm:pt>
    <dgm:pt modelId="{D8F55FC5-9F39-49F6-98C0-EFC4EEEF40AA}" type="pres">
      <dgm:prSet presAssocID="{2B7D52B1-6C25-44B8-819D-5FC5C1FBC484}" presName="composite" presStyleCnt="0"/>
      <dgm:spPr/>
      <dgm:t>
        <a:bodyPr/>
        <a:lstStyle/>
        <a:p>
          <a:endParaRPr lang="de-CH"/>
        </a:p>
      </dgm:t>
    </dgm:pt>
    <dgm:pt modelId="{1A6BF10F-09D4-485C-9662-0CAC34F1ED39}" type="pres">
      <dgm:prSet presAssocID="{2B7D52B1-6C25-44B8-819D-5FC5C1FBC484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CH"/>
        </a:p>
      </dgm:t>
    </dgm:pt>
    <dgm:pt modelId="{3F44894B-D256-43DA-AB37-31147FDF21DA}" type="pres">
      <dgm:prSet presAssocID="{2B7D52B1-6C25-44B8-819D-5FC5C1FBC484}" presName="desTx" presStyleLbl="align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de-CH"/>
        </a:p>
      </dgm:t>
    </dgm:pt>
  </dgm:ptLst>
  <dgm:cxnLst>
    <dgm:cxn modelId="{111579B2-7648-403F-9EF1-92578717A40C}" srcId="{4E9D48A8-6EF1-4A9C-BF61-C6E8E7320D6F}" destId="{6010856A-860E-4767-9AEA-AF7D364588A8}" srcOrd="2" destOrd="0" parTransId="{2682C5F9-310D-4546-AB07-3EB1326550E1}" sibTransId="{0BD519BF-B156-42CF-9DCF-807CF5B83B06}"/>
    <dgm:cxn modelId="{46D7B821-7C21-4304-B5D0-545C98482074}" srcId="{2B7D52B1-6C25-44B8-819D-5FC5C1FBC484}" destId="{5BAA0262-E6F3-4E6D-A714-6E9C5CF85CFB}" srcOrd="1" destOrd="0" parTransId="{891E06F8-363E-48C4-A9EA-DB384147C8A7}" sibTransId="{840D92EA-5B8E-4534-BEA3-B07F3C5A1834}"/>
    <dgm:cxn modelId="{EC510473-ADAA-4B8A-A22E-4506306D2646}" srcId="{0010E000-D05E-4CBE-AAAC-D0883FA98EEA}" destId="{7464CD8A-F5D2-4C19-8A5E-CC7EF4A05C9B}" srcOrd="0" destOrd="0" parTransId="{B0F7D53A-2B1F-4CCE-99D4-67AF94B2060E}" sibTransId="{B585A55E-8B43-414A-BA5A-F2E833887256}"/>
    <dgm:cxn modelId="{DDC61C72-45AB-447C-929E-217B7278EDFC}" type="presOf" srcId="{CB43991F-1E41-4384-8150-0E9C8EB177FD}" destId="{E49BB09F-24BA-4DBA-8A16-C186F26CC7EA}" srcOrd="0" destOrd="3" presId="urn:microsoft.com/office/officeart/2005/8/layout/hList1"/>
    <dgm:cxn modelId="{F71FA7C1-BA20-4ECE-89CD-2343B0472F36}" srcId="{4E9D48A8-6EF1-4A9C-BF61-C6E8E7320D6F}" destId="{CB43991F-1E41-4384-8150-0E9C8EB177FD}" srcOrd="3" destOrd="0" parTransId="{895BD168-0047-4EC1-B5B0-3D78346BCE50}" sibTransId="{48A009A2-AA76-4A02-ACFC-CA60EF0CBA45}"/>
    <dgm:cxn modelId="{A5E28FC2-1D9F-47F4-B123-5A25B9F1F4BC}" type="presOf" srcId="{0010E000-D05E-4CBE-AAAC-D0883FA98EEA}" destId="{9F9223D8-4648-4F92-A2C1-AEC33BFF11F6}" srcOrd="0" destOrd="0" presId="urn:microsoft.com/office/officeart/2005/8/layout/hList1"/>
    <dgm:cxn modelId="{A10323DC-7BED-4160-A343-A3C6BE8C5F6D}" type="presOf" srcId="{7464CD8A-F5D2-4C19-8A5E-CC7EF4A05C9B}" destId="{EEFB0895-30B5-4525-8349-574E383656F3}" srcOrd="0" destOrd="0" presId="urn:microsoft.com/office/officeart/2005/8/layout/hList1"/>
    <dgm:cxn modelId="{A36F9DE5-E0A9-40D9-9B8C-F912DF2154C6}" srcId="{7464CD8A-F5D2-4C19-8A5E-CC7EF4A05C9B}" destId="{5CEE00DF-A943-4CF9-92C1-A36BA6C19D72}" srcOrd="1" destOrd="0" parTransId="{4FA22D83-B1E9-4C1B-9D91-F4A20CE221F6}" sibTransId="{2BD99C57-B358-4BD2-A524-608C563E11D9}"/>
    <dgm:cxn modelId="{8ECC2356-01E7-4CBB-9D09-CEBD1DEAB61D}" srcId="{0010E000-D05E-4CBE-AAAC-D0883FA98EEA}" destId="{2B7D52B1-6C25-44B8-819D-5FC5C1FBC484}" srcOrd="2" destOrd="0" parTransId="{0FC6BCA1-ED13-4065-9C61-7FFE0A1536BD}" sibTransId="{548549F0-1393-494F-BB14-4CBFC30C446E}"/>
    <dgm:cxn modelId="{4C33334B-F3C6-4115-98BB-611EBD1DB04E}" type="presOf" srcId="{DABD270A-E983-46D7-B344-335C12330097}" destId="{E49BB09F-24BA-4DBA-8A16-C186F26CC7EA}" srcOrd="0" destOrd="0" presId="urn:microsoft.com/office/officeart/2005/8/layout/hList1"/>
    <dgm:cxn modelId="{FB2C457D-D38D-4714-98E9-990D88437B44}" type="presOf" srcId="{5CEE00DF-A943-4CF9-92C1-A36BA6C19D72}" destId="{C3E975A1-BE08-418E-8DC1-0EBB81B7B481}" srcOrd="0" destOrd="1" presId="urn:microsoft.com/office/officeart/2005/8/layout/hList1"/>
    <dgm:cxn modelId="{B7F65B04-B428-4299-8410-460349477657}" srcId="{4E9D48A8-6EF1-4A9C-BF61-C6E8E7320D6F}" destId="{DABD270A-E983-46D7-B344-335C12330097}" srcOrd="0" destOrd="0" parTransId="{20807D24-3544-4FAC-8F07-80E0B3350CD9}" sibTransId="{0F10D980-BE89-40AE-8C86-FBB59262A1EF}"/>
    <dgm:cxn modelId="{4F6CA6AB-50BF-4DA1-AFD1-A59102CE15BE}" srcId="{7464CD8A-F5D2-4C19-8A5E-CC7EF4A05C9B}" destId="{F34D2626-3C01-4721-8192-CD5FA72D363E}" srcOrd="2" destOrd="0" parTransId="{6986DAE8-304E-403B-A7CB-AE35E8750AC0}" sibTransId="{D8E0E693-2F1D-429C-97F2-20FAD542B02A}"/>
    <dgm:cxn modelId="{CC884FA0-FC88-47BD-9EBF-2A231A7A893E}" srcId="{7464CD8A-F5D2-4C19-8A5E-CC7EF4A05C9B}" destId="{50B866C1-E597-4A5D-B2A0-CC974BE97166}" srcOrd="0" destOrd="0" parTransId="{E1800A11-79B4-4CDF-BC14-119C84E85F3C}" sibTransId="{6570172E-677F-426A-8DA9-CC023A4E1372}"/>
    <dgm:cxn modelId="{1E0A1D9A-87FF-43A3-BFE1-CC95C1E06FE3}" srcId="{0010E000-D05E-4CBE-AAAC-D0883FA98EEA}" destId="{4E9D48A8-6EF1-4A9C-BF61-C6E8E7320D6F}" srcOrd="1" destOrd="0" parTransId="{A340185D-F1C2-44CA-98F0-CA12EB40889C}" sibTransId="{E4145075-64EC-43D3-BA4E-10BB458F40F3}"/>
    <dgm:cxn modelId="{5220F85C-5C60-4D60-9989-FC28D7C419AC}" type="presOf" srcId="{AD3DACEA-9D8B-4646-9E5A-B481C2409C74}" destId="{3F44894B-D256-43DA-AB37-31147FDF21DA}" srcOrd="0" destOrd="0" presId="urn:microsoft.com/office/officeart/2005/8/layout/hList1"/>
    <dgm:cxn modelId="{02F025FA-0316-43B3-8532-1D03815AF738}" type="presOf" srcId="{AA67B0AF-1DD3-44BB-87AB-84ED27B6E533}" destId="{E49BB09F-24BA-4DBA-8A16-C186F26CC7EA}" srcOrd="0" destOrd="1" presId="urn:microsoft.com/office/officeart/2005/8/layout/hList1"/>
    <dgm:cxn modelId="{08C2AF9F-19CD-43DF-930A-69876BB6D532}" type="presOf" srcId="{F34D2626-3C01-4721-8192-CD5FA72D363E}" destId="{C3E975A1-BE08-418E-8DC1-0EBB81B7B481}" srcOrd="0" destOrd="2" presId="urn:microsoft.com/office/officeart/2005/8/layout/hList1"/>
    <dgm:cxn modelId="{C3F15359-56B2-42DB-921B-161E0A1D247B}" type="presOf" srcId="{5BAA0262-E6F3-4E6D-A714-6E9C5CF85CFB}" destId="{3F44894B-D256-43DA-AB37-31147FDF21DA}" srcOrd="0" destOrd="1" presId="urn:microsoft.com/office/officeart/2005/8/layout/hList1"/>
    <dgm:cxn modelId="{8E6D4B04-21DE-483B-A69A-003E9650F0FD}" srcId="{2B7D52B1-6C25-44B8-819D-5FC5C1FBC484}" destId="{AD3DACEA-9D8B-4646-9E5A-B481C2409C74}" srcOrd="0" destOrd="0" parTransId="{5983BCDE-87D7-4FF3-BB1D-442602A2BF01}" sibTransId="{F0341B51-EDCC-4ECA-A76C-33D8C41141AC}"/>
    <dgm:cxn modelId="{5D394AE9-9400-4784-9D52-C05E1CBF608E}" type="presOf" srcId="{50B866C1-E597-4A5D-B2A0-CC974BE97166}" destId="{C3E975A1-BE08-418E-8DC1-0EBB81B7B481}" srcOrd="0" destOrd="0" presId="urn:microsoft.com/office/officeart/2005/8/layout/hList1"/>
    <dgm:cxn modelId="{9CBC1065-2264-4431-A6F6-5C142E717F37}" type="presOf" srcId="{2B7D52B1-6C25-44B8-819D-5FC5C1FBC484}" destId="{1A6BF10F-09D4-485C-9662-0CAC34F1ED39}" srcOrd="0" destOrd="0" presId="urn:microsoft.com/office/officeart/2005/8/layout/hList1"/>
    <dgm:cxn modelId="{9316C556-B10F-4AEE-8EA8-0C7B088C80B7}" type="presOf" srcId="{4E9D48A8-6EF1-4A9C-BF61-C6E8E7320D6F}" destId="{1F4C3BD6-8E6D-4B54-A04C-EBF3A49A5BAE}" srcOrd="0" destOrd="0" presId="urn:microsoft.com/office/officeart/2005/8/layout/hList1"/>
    <dgm:cxn modelId="{E31120F6-5084-4115-80D7-A58202C5E25C}" srcId="{4E9D48A8-6EF1-4A9C-BF61-C6E8E7320D6F}" destId="{AA67B0AF-1DD3-44BB-87AB-84ED27B6E533}" srcOrd="1" destOrd="0" parTransId="{DF95EA4C-4678-461D-8450-D48DE025AA26}" sibTransId="{E7525F8B-673B-4ED2-B440-4487143689B6}"/>
    <dgm:cxn modelId="{4D115972-45ED-4512-8A7F-9F46D255AED9}" type="presOf" srcId="{6010856A-860E-4767-9AEA-AF7D364588A8}" destId="{E49BB09F-24BA-4DBA-8A16-C186F26CC7EA}" srcOrd="0" destOrd="2" presId="urn:microsoft.com/office/officeart/2005/8/layout/hList1"/>
    <dgm:cxn modelId="{23D19ACE-4DBD-45C9-8305-037BC72FEDBD}" type="presParOf" srcId="{9F9223D8-4648-4F92-A2C1-AEC33BFF11F6}" destId="{4A651A39-CB05-485D-AD7F-53567D653FB2}" srcOrd="0" destOrd="0" presId="urn:microsoft.com/office/officeart/2005/8/layout/hList1"/>
    <dgm:cxn modelId="{BAD8F7D4-8185-4886-BFC1-EB3F68C91D21}" type="presParOf" srcId="{4A651A39-CB05-485D-AD7F-53567D653FB2}" destId="{EEFB0895-30B5-4525-8349-574E383656F3}" srcOrd="0" destOrd="0" presId="urn:microsoft.com/office/officeart/2005/8/layout/hList1"/>
    <dgm:cxn modelId="{6FCAE704-C12D-4511-A817-80836F106A4D}" type="presParOf" srcId="{4A651A39-CB05-485D-AD7F-53567D653FB2}" destId="{C3E975A1-BE08-418E-8DC1-0EBB81B7B481}" srcOrd="1" destOrd="0" presId="urn:microsoft.com/office/officeart/2005/8/layout/hList1"/>
    <dgm:cxn modelId="{3EAA041C-5B99-4EE5-98D4-BD12FCE4A8BD}" type="presParOf" srcId="{9F9223D8-4648-4F92-A2C1-AEC33BFF11F6}" destId="{91945222-80A5-4830-AFAE-EF5267238E82}" srcOrd="1" destOrd="0" presId="urn:microsoft.com/office/officeart/2005/8/layout/hList1"/>
    <dgm:cxn modelId="{AD9E4A5B-17DB-4C7C-9078-A1315B714C5C}" type="presParOf" srcId="{9F9223D8-4648-4F92-A2C1-AEC33BFF11F6}" destId="{D845F9F8-A3CB-4042-BBBC-140B1C7AAF3C}" srcOrd="2" destOrd="0" presId="urn:microsoft.com/office/officeart/2005/8/layout/hList1"/>
    <dgm:cxn modelId="{EB8F2A49-8EEE-4D64-B4C5-46D416E0AE69}" type="presParOf" srcId="{D845F9F8-A3CB-4042-BBBC-140B1C7AAF3C}" destId="{1F4C3BD6-8E6D-4B54-A04C-EBF3A49A5BAE}" srcOrd="0" destOrd="0" presId="urn:microsoft.com/office/officeart/2005/8/layout/hList1"/>
    <dgm:cxn modelId="{435F3FC1-62CC-4F1F-AEE9-F814204D3154}" type="presParOf" srcId="{D845F9F8-A3CB-4042-BBBC-140B1C7AAF3C}" destId="{E49BB09F-24BA-4DBA-8A16-C186F26CC7EA}" srcOrd="1" destOrd="0" presId="urn:microsoft.com/office/officeart/2005/8/layout/hList1"/>
    <dgm:cxn modelId="{A00F9B32-D50A-46CC-A240-B55CEBA145C4}" type="presParOf" srcId="{9F9223D8-4648-4F92-A2C1-AEC33BFF11F6}" destId="{6BB1D7C3-BD7B-4B05-9085-0AAF9D7B0F14}" srcOrd="3" destOrd="0" presId="urn:microsoft.com/office/officeart/2005/8/layout/hList1"/>
    <dgm:cxn modelId="{25478B46-E43C-4F0B-B4C0-1EF1E8579031}" type="presParOf" srcId="{9F9223D8-4648-4F92-A2C1-AEC33BFF11F6}" destId="{D8F55FC5-9F39-49F6-98C0-EFC4EEEF40AA}" srcOrd="4" destOrd="0" presId="urn:microsoft.com/office/officeart/2005/8/layout/hList1"/>
    <dgm:cxn modelId="{16528BD6-2F4A-45B3-AFF3-59A02124BC6C}" type="presParOf" srcId="{D8F55FC5-9F39-49F6-98C0-EFC4EEEF40AA}" destId="{1A6BF10F-09D4-485C-9662-0CAC34F1ED39}" srcOrd="0" destOrd="0" presId="urn:microsoft.com/office/officeart/2005/8/layout/hList1"/>
    <dgm:cxn modelId="{A12F62BA-C18C-4907-A84A-B80932B9997C}" type="presParOf" srcId="{D8F55FC5-9F39-49F6-98C0-EFC4EEEF40AA}" destId="{3F44894B-D256-43DA-AB37-31147FDF21DA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0010E000-D05E-4CBE-AAAC-D0883FA98EEA}" type="doc">
      <dgm:prSet loTypeId="urn:microsoft.com/office/officeart/2005/8/layout/hList1" loCatId="list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de-CH"/>
        </a:p>
      </dgm:t>
    </dgm:pt>
    <dgm:pt modelId="{7464CD8A-F5D2-4C19-8A5E-CC7EF4A05C9B}">
      <dgm:prSet phldrT="[Text]"/>
      <dgm:spPr>
        <a:noFill/>
        <a:ln>
          <a:noFill/>
        </a:ln>
      </dgm:spPr>
      <dgm:t>
        <a:bodyPr/>
        <a:lstStyle/>
        <a:p>
          <a:r>
            <a:rPr lang="de-CH" dirty="0" smtClean="0">
              <a:noFill/>
            </a:rPr>
            <a:t>Tighter integration with browser</a:t>
          </a:r>
          <a:endParaRPr lang="de-CH" dirty="0">
            <a:noFill/>
          </a:endParaRPr>
        </a:p>
      </dgm:t>
    </dgm:pt>
    <dgm:pt modelId="{B0F7D53A-2B1F-4CCE-99D4-67AF94B2060E}" type="parTrans" cxnId="{EC510473-ADAA-4B8A-A22E-4506306D2646}">
      <dgm:prSet/>
      <dgm:spPr/>
      <dgm:t>
        <a:bodyPr/>
        <a:lstStyle/>
        <a:p>
          <a:endParaRPr lang="de-CH"/>
        </a:p>
      </dgm:t>
    </dgm:pt>
    <dgm:pt modelId="{B585A55E-8B43-414A-BA5A-F2E833887256}" type="sibTrans" cxnId="{EC510473-ADAA-4B8A-A22E-4506306D2646}">
      <dgm:prSet/>
      <dgm:spPr/>
      <dgm:t>
        <a:bodyPr/>
        <a:lstStyle/>
        <a:p>
          <a:endParaRPr lang="de-CH"/>
        </a:p>
      </dgm:t>
    </dgm:pt>
    <dgm:pt modelId="{50B866C1-E597-4A5D-B2A0-CC974BE97166}">
      <dgm:prSet phldrT="[Text]" custT="1"/>
      <dgm:spPr>
        <a:noFill/>
        <a:ln>
          <a:noFill/>
        </a:ln>
      </dgm:spPr>
      <dgm:t>
        <a:bodyPr/>
        <a:lstStyle/>
        <a:p>
          <a:r>
            <a:rPr lang="de-CH" sz="1800" dirty="0" smtClean="0">
              <a:noFill/>
            </a:rPr>
            <a:t>Integrate XDTools directly into browser debugging tools</a:t>
          </a:r>
          <a:endParaRPr lang="de-CH" sz="1800" dirty="0">
            <a:noFill/>
          </a:endParaRPr>
        </a:p>
      </dgm:t>
    </dgm:pt>
    <dgm:pt modelId="{E1800A11-79B4-4CDF-BC14-119C84E85F3C}" type="parTrans" cxnId="{CC884FA0-FC88-47BD-9EBF-2A231A7A893E}">
      <dgm:prSet/>
      <dgm:spPr/>
      <dgm:t>
        <a:bodyPr/>
        <a:lstStyle/>
        <a:p>
          <a:endParaRPr lang="de-CH"/>
        </a:p>
      </dgm:t>
    </dgm:pt>
    <dgm:pt modelId="{6570172E-677F-426A-8DA9-CC023A4E1372}" type="sibTrans" cxnId="{CC884FA0-FC88-47BD-9EBF-2A231A7A893E}">
      <dgm:prSet/>
      <dgm:spPr/>
      <dgm:t>
        <a:bodyPr/>
        <a:lstStyle/>
        <a:p>
          <a:endParaRPr lang="de-CH"/>
        </a:p>
      </dgm:t>
    </dgm:pt>
    <dgm:pt modelId="{5CEE00DF-A943-4CF9-92C1-A36BA6C19D72}">
      <dgm:prSet phldrT="[Text]" custT="1"/>
      <dgm:spPr>
        <a:noFill/>
        <a:ln>
          <a:noFill/>
        </a:ln>
      </dgm:spPr>
      <dgm:t>
        <a:bodyPr/>
        <a:lstStyle/>
        <a:p>
          <a:r>
            <a:rPr lang="de-CH" sz="1800" dirty="0" smtClean="0">
              <a:noFill/>
            </a:rPr>
            <a:t>More advanced access to features</a:t>
          </a:r>
          <a:endParaRPr lang="de-CH" sz="1800" dirty="0">
            <a:noFill/>
          </a:endParaRPr>
        </a:p>
      </dgm:t>
    </dgm:pt>
    <dgm:pt modelId="{4FA22D83-B1E9-4C1B-9D91-F4A20CE221F6}" type="parTrans" cxnId="{A36F9DE5-E0A9-40D9-9B8C-F912DF2154C6}">
      <dgm:prSet/>
      <dgm:spPr/>
      <dgm:t>
        <a:bodyPr/>
        <a:lstStyle/>
        <a:p>
          <a:endParaRPr lang="de-CH"/>
        </a:p>
      </dgm:t>
    </dgm:pt>
    <dgm:pt modelId="{2BD99C57-B358-4BD2-A524-608C563E11D9}" type="sibTrans" cxnId="{A36F9DE5-E0A9-40D9-9B8C-F912DF2154C6}">
      <dgm:prSet/>
      <dgm:spPr/>
      <dgm:t>
        <a:bodyPr/>
        <a:lstStyle/>
        <a:p>
          <a:endParaRPr lang="de-CH"/>
        </a:p>
      </dgm:t>
    </dgm:pt>
    <dgm:pt modelId="{4E9D48A8-6EF1-4A9C-BF61-C6E8E7320D6F}">
      <dgm:prSet phldrT="[Text]"/>
      <dgm:spPr>
        <a:noFill/>
        <a:ln>
          <a:noFill/>
        </a:ln>
      </dgm:spPr>
      <dgm:t>
        <a:bodyPr/>
        <a:lstStyle/>
        <a:p>
          <a:r>
            <a:rPr lang="de-CH" dirty="0" smtClean="0">
              <a:noFill/>
            </a:rPr>
            <a:t>Long-Term Study</a:t>
          </a:r>
          <a:endParaRPr lang="de-CH" dirty="0">
            <a:noFill/>
          </a:endParaRPr>
        </a:p>
      </dgm:t>
    </dgm:pt>
    <dgm:pt modelId="{A340185D-F1C2-44CA-98F0-CA12EB40889C}" type="parTrans" cxnId="{1E0A1D9A-87FF-43A3-BFE1-CC95C1E06FE3}">
      <dgm:prSet/>
      <dgm:spPr/>
      <dgm:t>
        <a:bodyPr/>
        <a:lstStyle/>
        <a:p>
          <a:endParaRPr lang="de-CH"/>
        </a:p>
      </dgm:t>
    </dgm:pt>
    <dgm:pt modelId="{E4145075-64EC-43D3-BA4E-10BB458F40F3}" type="sibTrans" cxnId="{1E0A1D9A-87FF-43A3-BFE1-CC95C1E06FE3}">
      <dgm:prSet/>
      <dgm:spPr/>
      <dgm:t>
        <a:bodyPr/>
        <a:lstStyle/>
        <a:p>
          <a:endParaRPr lang="de-CH"/>
        </a:p>
      </dgm:t>
    </dgm:pt>
    <dgm:pt modelId="{DABD270A-E983-46D7-B344-335C12330097}">
      <dgm:prSet phldrT="[Text]" custT="1"/>
      <dgm:spPr>
        <a:noFill/>
        <a:ln>
          <a:noFill/>
        </a:ln>
      </dgm:spPr>
      <dgm:t>
        <a:bodyPr/>
        <a:lstStyle/>
        <a:p>
          <a:r>
            <a:rPr lang="de-CH" sz="1800" dirty="0" smtClean="0">
              <a:noFill/>
            </a:rPr>
            <a:t>Let developers use XDTools while developing an entire application</a:t>
          </a:r>
          <a:endParaRPr lang="de-CH" sz="1800" dirty="0">
            <a:noFill/>
          </a:endParaRPr>
        </a:p>
      </dgm:t>
    </dgm:pt>
    <dgm:pt modelId="{20807D24-3544-4FAC-8F07-80E0B3350CD9}" type="parTrans" cxnId="{B7F65B04-B428-4299-8410-460349477657}">
      <dgm:prSet/>
      <dgm:spPr/>
      <dgm:t>
        <a:bodyPr/>
        <a:lstStyle/>
        <a:p>
          <a:endParaRPr lang="de-CH"/>
        </a:p>
      </dgm:t>
    </dgm:pt>
    <dgm:pt modelId="{0F10D980-BE89-40AE-8C86-FBB59262A1EF}" type="sibTrans" cxnId="{B7F65B04-B428-4299-8410-460349477657}">
      <dgm:prSet/>
      <dgm:spPr/>
      <dgm:t>
        <a:bodyPr/>
        <a:lstStyle/>
        <a:p>
          <a:endParaRPr lang="de-CH"/>
        </a:p>
      </dgm:t>
    </dgm:pt>
    <dgm:pt modelId="{AA67B0AF-1DD3-44BB-87AB-84ED27B6E533}">
      <dgm:prSet phldrT="[Text]" custT="1"/>
      <dgm:spPr>
        <a:noFill/>
        <a:ln>
          <a:noFill/>
        </a:ln>
      </dgm:spPr>
      <dgm:t>
        <a:bodyPr/>
        <a:lstStyle/>
        <a:p>
          <a:r>
            <a:rPr lang="de-CH" sz="1800" dirty="0" smtClean="0">
              <a:noFill/>
            </a:rPr>
            <a:t>Analyse usage</a:t>
          </a:r>
          <a:endParaRPr lang="de-CH" sz="1800" dirty="0">
            <a:noFill/>
          </a:endParaRPr>
        </a:p>
      </dgm:t>
    </dgm:pt>
    <dgm:pt modelId="{DF95EA4C-4678-461D-8450-D48DE025AA26}" type="parTrans" cxnId="{E31120F6-5084-4115-80D7-A58202C5E25C}">
      <dgm:prSet/>
      <dgm:spPr/>
      <dgm:t>
        <a:bodyPr/>
        <a:lstStyle/>
        <a:p>
          <a:endParaRPr lang="de-CH"/>
        </a:p>
      </dgm:t>
    </dgm:pt>
    <dgm:pt modelId="{E7525F8B-673B-4ED2-B440-4487143689B6}" type="sibTrans" cxnId="{E31120F6-5084-4115-80D7-A58202C5E25C}">
      <dgm:prSet/>
      <dgm:spPr/>
      <dgm:t>
        <a:bodyPr/>
        <a:lstStyle/>
        <a:p>
          <a:endParaRPr lang="de-CH"/>
        </a:p>
      </dgm:t>
    </dgm:pt>
    <dgm:pt modelId="{2B7D52B1-6C25-44B8-819D-5FC5C1FBC484}">
      <dgm:prSet phldrT="[Text]"/>
      <dgm:spPr/>
      <dgm:t>
        <a:bodyPr/>
        <a:lstStyle/>
        <a:p>
          <a:r>
            <a:rPr lang="de-CH" dirty="0" smtClean="0"/>
            <a:t>Extended record and replay</a:t>
          </a:r>
          <a:endParaRPr lang="de-CH" dirty="0"/>
        </a:p>
      </dgm:t>
    </dgm:pt>
    <dgm:pt modelId="{0FC6BCA1-ED13-4065-9C61-7FFE0A1536BD}" type="parTrans" cxnId="{8ECC2356-01E7-4CBB-9D09-CEBD1DEAB61D}">
      <dgm:prSet/>
      <dgm:spPr/>
      <dgm:t>
        <a:bodyPr/>
        <a:lstStyle/>
        <a:p>
          <a:endParaRPr lang="de-CH"/>
        </a:p>
      </dgm:t>
    </dgm:pt>
    <dgm:pt modelId="{548549F0-1393-494F-BB14-4CBFC30C446E}" type="sibTrans" cxnId="{8ECC2356-01E7-4CBB-9D09-CEBD1DEAB61D}">
      <dgm:prSet/>
      <dgm:spPr/>
      <dgm:t>
        <a:bodyPr/>
        <a:lstStyle/>
        <a:p>
          <a:endParaRPr lang="de-CH"/>
        </a:p>
      </dgm:t>
    </dgm:pt>
    <dgm:pt modelId="{AD3DACEA-9D8B-4646-9E5A-B481C2409C74}">
      <dgm:prSet phldrT="[Text]" custT="1"/>
      <dgm:spPr/>
      <dgm:t>
        <a:bodyPr/>
        <a:lstStyle/>
        <a:p>
          <a:r>
            <a:rPr lang="de-CH" sz="1800" dirty="0" smtClean="0"/>
            <a:t>Apart from recording interactions, also record other non-deterministic data</a:t>
          </a:r>
          <a:endParaRPr lang="de-CH" sz="1800" dirty="0"/>
        </a:p>
      </dgm:t>
    </dgm:pt>
    <dgm:pt modelId="{5983BCDE-87D7-4FF3-BB1D-442602A2BF01}" type="parTrans" cxnId="{8E6D4B04-21DE-483B-A69A-003E9650F0FD}">
      <dgm:prSet/>
      <dgm:spPr/>
      <dgm:t>
        <a:bodyPr/>
        <a:lstStyle/>
        <a:p>
          <a:endParaRPr lang="de-CH"/>
        </a:p>
      </dgm:t>
    </dgm:pt>
    <dgm:pt modelId="{F0341B51-EDCC-4ECA-A76C-33D8C41141AC}" type="sibTrans" cxnId="{8E6D4B04-21DE-483B-A69A-003E9650F0FD}">
      <dgm:prSet/>
      <dgm:spPr/>
      <dgm:t>
        <a:bodyPr/>
        <a:lstStyle/>
        <a:p>
          <a:endParaRPr lang="de-CH"/>
        </a:p>
      </dgm:t>
    </dgm:pt>
    <dgm:pt modelId="{6010856A-860E-4767-9AEA-AF7D364588A8}">
      <dgm:prSet phldrT="[Text]" custT="1"/>
      <dgm:spPr>
        <a:noFill/>
        <a:ln>
          <a:noFill/>
        </a:ln>
      </dgm:spPr>
      <dgm:t>
        <a:bodyPr/>
        <a:lstStyle/>
        <a:p>
          <a:r>
            <a:rPr lang="de-CH" sz="1800" dirty="0" smtClean="0">
              <a:noFill/>
            </a:rPr>
            <a:t>Periodic feedback</a:t>
          </a:r>
          <a:endParaRPr lang="de-CH" sz="1800" dirty="0">
            <a:noFill/>
          </a:endParaRPr>
        </a:p>
      </dgm:t>
    </dgm:pt>
    <dgm:pt modelId="{2682C5F9-310D-4546-AB07-3EB1326550E1}" type="parTrans" cxnId="{111579B2-7648-403F-9EF1-92578717A40C}">
      <dgm:prSet/>
      <dgm:spPr/>
      <dgm:t>
        <a:bodyPr/>
        <a:lstStyle/>
        <a:p>
          <a:endParaRPr lang="de-CH"/>
        </a:p>
      </dgm:t>
    </dgm:pt>
    <dgm:pt modelId="{0BD519BF-B156-42CF-9DCF-807CF5B83B06}" type="sibTrans" cxnId="{111579B2-7648-403F-9EF1-92578717A40C}">
      <dgm:prSet/>
      <dgm:spPr/>
      <dgm:t>
        <a:bodyPr/>
        <a:lstStyle/>
        <a:p>
          <a:endParaRPr lang="de-CH"/>
        </a:p>
      </dgm:t>
    </dgm:pt>
    <dgm:pt modelId="{F34D2626-3C01-4721-8192-CD5FA72D363E}">
      <dgm:prSet phldrT="[Text]" custT="1"/>
      <dgm:spPr>
        <a:noFill/>
        <a:ln>
          <a:noFill/>
        </a:ln>
      </dgm:spPr>
      <dgm:t>
        <a:bodyPr/>
        <a:lstStyle/>
        <a:p>
          <a:r>
            <a:rPr lang="de-CH" sz="1800" dirty="0" smtClean="0">
              <a:noFill/>
            </a:rPr>
            <a:t>Workarounds like the DNS server can be avoided</a:t>
          </a:r>
          <a:endParaRPr lang="de-CH" sz="1800" dirty="0">
            <a:noFill/>
          </a:endParaRPr>
        </a:p>
      </dgm:t>
    </dgm:pt>
    <dgm:pt modelId="{6986DAE8-304E-403B-A7CB-AE35E8750AC0}" type="parTrans" cxnId="{4F6CA6AB-50BF-4DA1-AFD1-A59102CE15BE}">
      <dgm:prSet/>
      <dgm:spPr/>
      <dgm:t>
        <a:bodyPr/>
        <a:lstStyle/>
        <a:p>
          <a:endParaRPr lang="de-CH"/>
        </a:p>
      </dgm:t>
    </dgm:pt>
    <dgm:pt modelId="{D8E0E693-2F1D-429C-97F2-20FAD542B02A}" type="sibTrans" cxnId="{4F6CA6AB-50BF-4DA1-AFD1-A59102CE15BE}">
      <dgm:prSet/>
      <dgm:spPr/>
      <dgm:t>
        <a:bodyPr/>
        <a:lstStyle/>
        <a:p>
          <a:endParaRPr lang="de-CH"/>
        </a:p>
      </dgm:t>
    </dgm:pt>
    <dgm:pt modelId="{5BAA0262-E6F3-4E6D-A714-6E9C5CF85CFB}">
      <dgm:prSet phldrT="[Text]" custT="1"/>
      <dgm:spPr/>
      <dgm:t>
        <a:bodyPr/>
        <a:lstStyle/>
        <a:p>
          <a:r>
            <a:rPr lang="de-CH" sz="1800" dirty="0" smtClean="0"/>
            <a:t>Dates, random numbers, server responses, interrupts, ...</a:t>
          </a:r>
          <a:endParaRPr lang="de-CH" sz="1800" dirty="0"/>
        </a:p>
      </dgm:t>
    </dgm:pt>
    <dgm:pt modelId="{891E06F8-363E-48C4-A9EA-DB384147C8A7}" type="parTrans" cxnId="{46D7B821-7C21-4304-B5D0-545C98482074}">
      <dgm:prSet/>
      <dgm:spPr/>
      <dgm:t>
        <a:bodyPr/>
        <a:lstStyle/>
        <a:p>
          <a:endParaRPr lang="de-CH"/>
        </a:p>
      </dgm:t>
    </dgm:pt>
    <dgm:pt modelId="{840D92EA-5B8E-4534-BEA3-B07F3C5A1834}" type="sibTrans" cxnId="{46D7B821-7C21-4304-B5D0-545C98482074}">
      <dgm:prSet/>
      <dgm:spPr/>
      <dgm:t>
        <a:bodyPr/>
        <a:lstStyle/>
        <a:p>
          <a:endParaRPr lang="de-CH"/>
        </a:p>
      </dgm:t>
    </dgm:pt>
    <dgm:pt modelId="{CB43991F-1E41-4384-8150-0E9C8EB177FD}">
      <dgm:prSet phldrT="[Text]" custT="1"/>
      <dgm:spPr>
        <a:noFill/>
        <a:ln>
          <a:noFill/>
        </a:ln>
      </dgm:spPr>
      <dgm:t>
        <a:bodyPr/>
        <a:lstStyle/>
        <a:p>
          <a:r>
            <a:rPr lang="de-CH" sz="1800" dirty="0" smtClean="0">
              <a:noFill/>
            </a:rPr>
            <a:t>First step: Github</a:t>
          </a:r>
          <a:endParaRPr lang="de-CH" sz="1800" dirty="0">
            <a:noFill/>
          </a:endParaRPr>
        </a:p>
      </dgm:t>
    </dgm:pt>
    <dgm:pt modelId="{895BD168-0047-4EC1-B5B0-3D78346BCE50}" type="parTrans" cxnId="{F71FA7C1-BA20-4ECE-89CD-2343B0472F36}">
      <dgm:prSet/>
      <dgm:spPr/>
      <dgm:t>
        <a:bodyPr/>
        <a:lstStyle/>
        <a:p>
          <a:endParaRPr lang="de-CH"/>
        </a:p>
      </dgm:t>
    </dgm:pt>
    <dgm:pt modelId="{48A009A2-AA76-4A02-ACFC-CA60EF0CBA45}" type="sibTrans" cxnId="{F71FA7C1-BA20-4ECE-89CD-2343B0472F36}">
      <dgm:prSet/>
      <dgm:spPr/>
      <dgm:t>
        <a:bodyPr/>
        <a:lstStyle/>
        <a:p>
          <a:endParaRPr lang="de-CH"/>
        </a:p>
      </dgm:t>
    </dgm:pt>
    <dgm:pt modelId="{9F9223D8-4648-4F92-A2C1-AEC33BFF11F6}" type="pres">
      <dgm:prSet presAssocID="{0010E000-D05E-4CBE-AAAC-D0883FA98EE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de-CH"/>
        </a:p>
      </dgm:t>
    </dgm:pt>
    <dgm:pt modelId="{4A651A39-CB05-485D-AD7F-53567D653FB2}" type="pres">
      <dgm:prSet presAssocID="{7464CD8A-F5D2-4C19-8A5E-CC7EF4A05C9B}" presName="composite" presStyleCnt="0"/>
      <dgm:spPr/>
      <dgm:t>
        <a:bodyPr/>
        <a:lstStyle/>
        <a:p>
          <a:endParaRPr lang="de-CH"/>
        </a:p>
      </dgm:t>
    </dgm:pt>
    <dgm:pt modelId="{EEFB0895-30B5-4525-8349-574E383656F3}" type="pres">
      <dgm:prSet presAssocID="{7464CD8A-F5D2-4C19-8A5E-CC7EF4A05C9B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CH"/>
        </a:p>
      </dgm:t>
    </dgm:pt>
    <dgm:pt modelId="{C3E975A1-BE08-418E-8DC1-0EBB81B7B481}" type="pres">
      <dgm:prSet presAssocID="{7464CD8A-F5D2-4C19-8A5E-CC7EF4A05C9B}" presName="desTx" presStyleLbl="align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de-CH"/>
        </a:p>
      </dgm:t>
    </dgm:pt>
    <dgm:pt modelId="{91945222-80A5-4830-AFAE-EF5267238E82}" type="pres">
      <dgm:prSet presAssocID="{B585A55E-8B43-414A-BA5A-F2E833887256}" presName="space" presStyleCnt="0"/>
      <dgm:spPr/>
      <dgm:t>
        <a:bodyPr/>
        <a:lstStyle/>
        <a:p>
          <a:endParaRPr lang="de-CH"/>
        </a:p>
      </dgm:t>
    </dgm:pt>
    <dgm:pt modelId="{D845F9F8-A3CB-4042-BBBC-140B1C7AAF3C}" type="pres">
      <dgm:prSet presAssocID="{4E9D48A8-6EF1-4A9C-BF61-C6E8E7320D6F}" presName="composite" presStyleCnt="0"/>
      <dgm:spPr/>
      <dgm:t>
        <a:bodyPr/>
        <a:lstStyle/>
        <a:p>
          <a:endParaRPr lang="de-CH"/>
        </a:p>
      </dgm:t>
    </dgm:pt>
    <dgm:pt modelId="{1F4C3BD6-8E6D-4B54-A04C-EBF3A49A5BAE}" type="pres">
      <dgm:prSet presAssocID="{4E9D48A8-6EF1-4A9C-BF61-C6E8E7320D6F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CH"/>
        </a:p>
      </dgm:t>
    </dgm:pt>
    <dgm:pt modelId="{E49BB09F-24BA-4DBA-8A16-C186F26CC7EA}" type="pres">
      <dgm:prSet presAssocID="{4E9D48A8-6EF1-4A9C-BF61-C6E8E7320D6F}" presName="desTx" presStyleLbl="align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de-CH"/>
        </a:p>
      </dgm:t>
    </dgm:pt>
    <dgm:pt modelId="{6BB1D7C3-BD7B-4B05-9085-0AAF9D7B0F14}" type="pres">
      <dgm:prSet presAssocID="{E4145075-64EC-43D3-BA4E-10BB458F40F3}" presName="space" presStyleCnt="0"/>
      <dgm:spPr/>
      <dgm:t>
        <a:bodyPr/>
        <a:lstStyle/>
        <a:p>
          <a:endParaRPr lang="de-CH"/>
        </a:p>
      </dgm:t>
    </dgm:pt>
    <dgm:pt modelId="{D8F55FC5-9F39-49F6-98C0-EFC4EEEF40AA}" type="pres">
      <dgm:prSet presAssocID="{2B7D52B1-6C25-44B8-819D-5FC5C1FBC484}" presName="composite" presStyleCnt="0"/>
      <dgm:spPr/>
      <dgm:t>
        <a:bodyPr/>
        <a:lstStyle/>
        <a:p>
          <a:endParaRPr lang="de-CH"/>
        </a:p>
      </dgm:t>
    </dgm:pt>
    <dgm:pt modelId="{1A6BF10F-09D4-485C-9662-0CAC34F1ED39}" type="pres">
      <dgm:prSet presAssocID="{2B7D52B1-6C25-44B8-819D-5FC5C1FBC484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CH"/>
        </a:p>
      </dgm:t>
    </dgm:pt>
    <dgm:pt modelId="{3F44894B-D256-43DA-AB37-31147FDF21DA}" type="pres">
      <dgm:prSet presAssocID="{2B7D52B1-6C25-44B8-819D-5FC5C1FBC484}" presName="desTx" presStyleLbl="align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de-CH"/>
        </a:p>
      </dgm:t>
    </dgm:pt>
  </dgm:ptLst>
  <dgm:cxnLst>
    <dgm:cxn modelId="{FA2CA659-7D26-4EAA-B264-C258DFBF1ADB}" type="presOf" srcId="{4E9D48A8-6EF1-4A9C-BF61-C6E8E7320D6F}" destId="{1F4C3BD6-8E6D-4B54-A04C-EBF3A49A5BAE}" srcOrd="0" destOrd="0" presId="urn:microsoft.com/office/officeart/2005/8/layout/hList1"/>
    <dgm:cxn modelId="{8DA6CC80-BFDC-4211-85F2-01FB3F44CD63}" type="presOf" srcId="{CB43991F-1E41-4384-8150-0E9C8EB177FD}" destId="{E49BB09F-24BA-4DBA-8A16-C186F26CC7EA}" srcOrd="0" destOrd="3" presId="urn:microsoft.com/office/officeart/2005/8/layout/hList1"/>
    <dgm:cxn modelId="{111579B2-7648-403F-9EF1-92578717A40C}" srcId="{4E9D48A8-6EF1-4A9C-BF61-C6E8E7320D6F}" destId="{6010856A-860E-4767-9AEA-AF7D364588A8}" srcOrd="2" destOrd="0" parTransId="{2682C5F9-310D-4546-AB07-3EB1326550E1}" sibTransId="{0BD519BF-B156-42CF-9DCF-807CF5B83B06}"/>
    <dgm:cxn modelId="{46D7B821-7C21-4304-B5D0-545C98482074}" srcId="{2B7D52B1-6C25-44B8-819D-5FC5C1FBC484}" destId="{5BAA0262-E6F3-4E6D-A714-6E9C5CF85CFB}" srcOrd="1" destOrd="0" parTransId="{891E06F8-363E-48C4-A9EA-DB384147C8A7}" sibTransId="{840D92EA-5B8E-4534-BEA3-B07F3C5A1834}"/>
    <dgm:cxn modelId="{EC510473-ADAA-4B8A-A22E-4506306D2646}" srcId="{0010E000-D05E-4CBE-AAAC-D0883FA98EEA}" destId="{7464CD8A-F5D2-4C19-8A5E-CC7EF4A05C9B}" srcOrd="0" destOrd="0" parTransId="{B0F7D53A-2B1F-4CCE-99D4-67AF94B2060E}" sibTransId="{B585A55E-8B43-414A-BA5A-F2E833887256}"/>
    <dgm:cxn modelId="{5346C409-EA94-4C8B-8BB2-4EBEE2E0F7E5}" type="presOf" srcId="{F34D2626-3C01-4721-8192-CD5FA72D363E}" destId="{C3E975A1-BE08-418E-8DC1-0EBB81B7B481}" srcOrd="0" destOrd="2" presId="urn:microsoft.com/office/officeart/2005/8/layout/hList1"/>
    <dgm:cxn modelId="{F71FA7C1-BA20-4ECE-89CD-2343B0472F36}" srcId="{4E9D48A8-6EF1-4A9C-BF61-C6E8E7320D6F}" destId="{CB43991F-1E41-4384-8150-0E9C8EB177FD}" srcOrd="3" destOrd="0" parTransId="{895BD168-0047-4EC1-B5B0-3D78346BCE50}" sibTransId="{48A009A2-AA76-4A02-ACFC-CA60EF0CBA45}"/>
    <dgm:cxn modelId="{8ECC2356-01E7-4CBB-9D09-CEBD1DEAB61D}" srcId="{0010E000-D05E-4CBE-AAAC-D0883FA98EEA}" destId="{2B7D52B1-6C25-44B8-819D-5FC5C1FBC484}" srcOrd="2" destOrd="0" parTransId="{0FC6BCA1-ED13-4065-9C61-7FFE0A1536BD}" sibTransId="{548549F0-1393-494F-BB14-4CBFC30C446E}"/>
    <dgm:cxn modelId="{A36F9DE5-E0A9-40D9-9B8C-F912DF2154C6}" srcId="{7464CD8A-F5D2-4C19-8A5E-CC7EF4A05C9B}" destId="{5CEE00DF-A943-4CF9-92C1-A36BA6C19D72}" srcOrd="1" destOrd="0" parTransId="{4FA22D83-B1E9-4C1B-9D91-F4A20CE221F6}" sibTransId="{2BD99C57-B358-4BD2-A524-608C563E11D9}"/>
    <dgm:cxn modelId="{C320C21D-F038-465F-8C01-E5BD5DB008DB}" type="presOf" srcId="{2B7D52B1-6C25-44B8-819D-5FC5C1FBC484}" destId="{1A6BF10F-09D4-485C-9662-0CAC34F1ED39}" srcOrd="0" destOrd="0" presId="urn:microsoft.com/office/officeart/2005/8/layout/hList1"/>
    <dgm:cxn modelId="{5536DCB3-A9A7-4373-8547-69B5661C92E0}" type="presOf" srcId="{7464CD8A-F5D2-4C19-8A5E-CC7EF4A05C9B}" destId="{EEFB0895-30B5-4525-8349-574E383656F3}" srcOrd="0" destOrd="0" presId="urn:microsoft.com/office/officeart/2005/8/layout/hList1"/>
    <dgm:cxn modelId="{B7F65B04-B428-4299-8410-460349477657}" srcId="{4E9D48A8-6EF1-4A9C-BF61-C6E8E7320D6F}" destId="{DABD270A-E983-46D7-B344-335C12330097}" srcOrd="0" destOrd="0" parTransId="{20807D24-3544-4FAC-8F07-80E0B3350CD9}" sibTransId="{0F10D980-BE89-40AE-8C86-FBB59262A1EF}"/>
    <dgm:cxn modelId="{4F6CA6AB-50BF-4DA1-AFD1-A59102CE15BE}" srcId="{7464CD8A-F5D2-4C19-8A5E-CC7EF4A05C9B}" destId="{F34D2626-3C01-4721-8192-CD5FA72D363E}" srcOrd="2" destOrd="0" parTransId="{6986DAE8-304E-403B-A7CB-AE35E8750AC0}" sibTransId="{D8E0E693-2F1D-429C-97F2-20FAD542B02A}"/>
    <dgm:cxn modelId="{CC884FA0-FC88-47BD-9EBF-2A231A7A893E}" srcId="{7464CD8A-F5D2-4C19-8A5E-CC7EF4A05C9B}" destId="{50B866C1-E597-4A5D-B2A0-CC974BE97166}" srcOrd="0" destOrd="0" parTransId="{E1800A11-79B4-4CDF-BC14-119C84E85F3C}" sibTransId="{6570172E-677F-426A-8DA9-CC023A4E1372}"/>
    <dgm:cxn modelId="{1E0A1D9A-87FF-43A3-BFE1-CC95C1E06FE3}" srcId="{0010E000-D05E-4CBE-AAAC-D0883FA98EEA}" destId="{4E9D48A8-6EF1-4A9C-BF61-C6E8E7320D6F}" srcOrd="1" destOrd="0" parTransId="{A340185D-F1C2-44CA-98F0-CA12EB40889C}" sibTransId="{E4145075-64EC-43D3-BA4E-10BB458F40F3}"/>
    <dgm:cxn modelId="{1B21E4B1-9ED6-43BE-B0E0-978EDAC55A14}" type="presOf" srcId="{50B866C1-E597-4A5D-B2A0-CC974BE97166}" destId="{C3E975A1-BE08-418E-8DC1-0EBB81B7B481}" srcOrd="0" destOrd="0" presId="urn:microsoft.com/office/officeart/2005/8/layout/hList1"/>
    <dgm:cxn modelId="{8E6D4B04-21DE-483B-A69A-003E9650F0FD}" srcId="{2B7D52B1-6C25-44B8-819D-5FC5C1FBC484}" destId="{AD3DACEA-9D8B-4646-9E5A-B481C2409C74}" srcOrd="0" destOrd="0" parTransId="{5983BCDE-87D7-4FF3-BB1D-442602A2BF01}" sibTransId="{F0341B51-EDCC-4ECA-A76C-33D8C41141AC}"/>
    <dgm:cxn modelId="{BD7B9F4C-4BF4-40F2-82AA-FC246C1301D7}" type="presOf" srcId="{5BAA0262-E6F3-4E6D-A714-6E9C5CF85CFB}" destId="{3F44894B-D256-43DA-AB37-31147FDF21DA}" srcOrd="0" destOrd="1" presId="urn:microsoft.com/office/officeart/2005/8/layout/hList1"/>
    <dgm:cxn modelId="{E31120F6-5084-4115-80D7-A58202C5E25C}" srcId="{4E9D48A8-6EF1-4A9C-BF61-C6E8E7320D6F}" destId="{AA67B0AF-1DD3-44BB-87AB-84ED27B6E533}" srcOrd="1" destOrd="0" parTransId="{DF95EA4C-4678-461D-8450-D48DE025AA26}" sibTransId="{E7525F8B-673B-4ED2-B440-4487143689B6}"/>
    <dgm:cxn modelId="{395CCF4D-1630-478B-B89D-8130A64EF1F0}" type="presOf" srcId="{5CEE00DF-A943-4CF9-92C1-A36BA6C19D72}" destId="{C3E975A1-BE08-418E-8DC1-0EBB81B7B481}" srcOrd="0" destOrd="1" presId="urn:microsoft.com/office/officeart/2005/8/layout/hList1"/>
    <dgm:cxn modelId="{C31FD212-95AF-45A2-9313-6AC6F78420A1}" type="presOf" srcId="{6010856A-860E-4767-9AEA-AF7D364588A8}" destId="{E49BB09F-24BA-4DBA-8A16-C186F26CC7EA}" srcOrd="0" destOrd="2" presId="urn:microsoft.com/office/officeart/2005/8/layout/hList1"/>
    <dgm:cxn modelId="{AD51E7CE-7A04-4277-9957-0764EEA78A70}" type="presOf" srcId="{DABD270A-E983-46D7-B344-335C12330097}" destId="{E49BB09F-24BA-4DBA-8A16-C186F26CC7EA}" srcOrd="0" destOrd="0" presId="urn:microsoft.com/office/officeart/2005/8/layout/hList1"/>
    <dgm:cxn modelId="{3E7ECDD1-E42B-4D1C-9017-8C19C5EA68D7}" type="presOf" srcId="{AD3DACEA-9D8B-4646-9E5A-B481C2409C74}" destId="{3F44894B-D256-43DA-AB37-31147FDF21DA}" srcOrd="0" destOrd="0" presId="urn:microsoft.com/office/officeart/2005/8/layout/hList1"/>
    <dgm:cxn modelId="{9527D5D0-B4F8-488C-A39E-C270992E73AA}" type="presOf" srcId="{0010E000-D05E-4CBE-AAAC-D0883FA98EEA}" destId="{9F9223D8-4648-4F92-A2C1-AEC33BFF11F6}" srcOrd="0" destOrd="0" presId="urn:microsoft.com/office/officeart/2005/8/layout/hList1"/>
    <dgm:cxn modelId="{F9FE2357-023C-422E-ADC5-9E39F5359271}" type="presOf" srcId="{AA67B0AF-1DD3-44BB-87AB-84ED27B6E533}" destId="{E49BB09F-24BA-4DBA-8A16-C186F26CC7EA}" srcOrd="0" destOrd="1" presId="urn:microsoft.com/office/officeart/2005/8/layout/hList1"/>
    <dgm:cxn modelId="{C06D87D2-A1AE-4E3D-8003-3C72073D3E66}" type="presParOf" srcId="{9F9223D8-4648-4F92-A2C1-AEC33BFF11F6}" destId="{4A651A39-CB05-485D-AD7F-53567D653FB2}" srcOrd="0" destOrd="0" presId="urn:microsoft.com/office/officeart/2005/8/layout/hList1"/>
    <dgm:cxn modelId="{2C56E359-6819-4B1E-9901-C99044988BA5}" type="presParOf" srcId="{4A651A39-CB05-485D-AD7F-53567D653FB2}" destId="{EEFB0895-30B5-4525-8349-574E383656F3}" srcOrd="0" destOrd="0" presId="urn:microsoft.com/office/officeart/2005/8/layout/hList1"/>
    <dgm:cxn modelId="{D13AF82D-AF28-4778-996C-596B28082417}" type="presParOf" srcId="{4A651A39-CB05-485D-AD7F-53567D653FB2}" destId="{C3E975A1-BE08-418E-8DC1-0EBB81B7B481}" srcOrd="1" destOrd="0" presId="urn:microsoft.com/office/officeart/2005/8/layout/hList1"/>
    <dgm:cxn modelId="{80D1C1EF-2D42-4EB5-82BD-5848EABB9848}" type="presParOf" srcId="{9F9223D8-4648-4F92-A2C1-AEC33BFF11F6}" destId="{91945222-80A5-4830-AFAE-EF5267238E82}" srcOrd="1" destOrd="0" presId="urn:microsoft.com/office/officeart/2005/8/layout/hList1"/>
    <dgm:cxn modelId="{045195C1-A30E-4C49-8D65-DEB373189059}" type="presParOf" srcId="{9F9223D8-4648-4F92-A2C1-AEC33BFF11F6}" destId="{D845F9F8-A3CB-4042-BBBC-140B1C7AAF3C}" srcOrd="2" destOrd="0" presId="urn:microsoft.com/office/officeart/2005/8/layout/hList1"/>
    <dgm:cxn modelId="{B6490D2F-6E2A-4CAB-9E7C-317D4E1C2AC0}" type="presParOf" srcId="{D845F9F8-A3CB-4042-BBBC-140B1C7AAF3C}" destId="{1F4C3BD6-8E6D-4B54-A04C-EBF3A49A5BAE}" srcOrd="0" destOrd="0" presId="urn:microsoft.com/office/officeart/2005/8/layout/hList1"/>
    <dgm:cxn modelId="{68899A01-3452-413B-9728-43F176A0C94B}" type="presParOf" srcId="{D845F9F8-A3CB-4042-BBBC-140B1C7AAF3C}" destId="{E49BB09F-24BA-4DBA-8A16-C186F26CC7EA}" srcOrd="1" destOrd="0" presId="urn:microsoft.com/office/officeart/2005/8/layout/hList1"/>
    <dgm:cxn modelId="{28DEBF57-447E-4BF3-B0A9-D8C3F4F90DCB}" type="presParOf" srcId="{9F9223D8-4648-4F92-A2C1-AEC33BFF11F6}" destId="{6BB1D7C3-BD7B-4B05-9085-0AAF9D7B0F14}" srcOrd="3" destOrd="0" presId="urn:microsoft.com/office/officeart/2005/8/layout/hList1"/>
    <dgm:cxn modelId="{76C04A5A-9DA8-4CBD-A215-A7522D562A71}" type="presParOf" srcId="{9F9223D8-4648-4F92-A2C1-AEC33BFF11F6}" destId="{D8F55FC5-9F39-49F6-98C0-EFC4EEEF40AA}" srcOrd="4" destOrd="0" presId="urn:microsoft.com/office/officeart/2005/8/layout/hList1"/>
    <dgm:cxn modelId="{3171F1FB-B8F8-496D-BA6E-C9D26F79EEDB}" type="presParOf" srcId="{D8F55FC5-9F39-49F6-98C0-EFC4EEEF40AA}" destId="{1A6BF10F-09D4-485C-9662-0CAC34F1ED39}" srcOrd="0" destOrd="0" presId="urn:microsoft.com/office/officeart/2005/8/layout/hList1"/>
    <dgm:cxn modelId="{2A6B34BB-60CE-4DAE-A46B-9D28BBF22853}" type="presParOf" srcId="{D8F55FC5-9F39-49F6-98C0-EFC4EEEF40AA}" destId="{3F44894B-D256-43DA-AB37-31147FDF21DA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7E5ED8F-1ECB-426A-8B63-747B73B9F622}" type="doc">
      <dgm:prSet loTypeId="urn:microsoft.com/office/officeart/2005/8/layout/hierarchy4" loCatId="list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de-CH"/>
        </a:p>
      </dgm:t>
    </dgm:pt>
    <dgm:pt modelId="{843E579D-EE78-4247-A53D-688CF79F7C1E}">
      <dgm:prSet phldrT="[Text]"/>
      <dgm:spPr>
        <a:noFill/>
      </dgm:spPr>
      <dgm:t>
        <a:bodyPr/>
        <a:lstStyle/>
        <a:p>
          <a:r>
            <a:rPr lang="de-CH" dirty="0" smtClean="0">
              <a:noFill/>
            </a:rPr>
            <a:t>Web application testing and debugging</a:t>
          </a:r>
          <a:endParaRPr lang="de-CH" dirty="0">
            <a:noFill/>
          </a:endParaRPr>
        </a:p>
      </dgm:t>
    </dgm:pt>
    <dgm:pt modelId="{EBFE94B1-A83B-4EB5-A897-9A2F866D6AB0}" type="parTrans" cxnId="{DAE5C180-772B-4CFF-BCF0-F932E52FE650}">
      <dgm:prSet/>
      <dgm:spPr/>
      <dgm:t>
        <a:bodyPr/>
        <a:lstStyle/>
        <a:p>
          <a:endParaRPr lang="de-CH"/>
        </a:p>
      </dgm:t>
    </dgm:pt>
    <dgm:pt modelId="{FE07E5F9-89A3-4D8E-B77E-01A43D503935}" type="sibTrans" cxnId="{DAE5C180-772B-4CFF-BCF0-F932E52FE650}">
      <dgm:prSet/>
      <dgm:spPr/>
      <dgm:t>
        <a:bodyPr/>
        <a:lstStyle/>
        <a:p>
          <a:endParaRPr lang="de-CH"/>
        </a:p>
      </dgm:t>
    </dgm:pt>
    <dgm:pt modelId="{CF2837C1-7BB2-42B7-8D28-B1A338D1FAE7}">
      <dgm:prSet phldrT="[Text]"/>
      <dgm:spPr>
        <a:noFill/>
      </dgm:spPr>
      <dgm:t>
        <a:bodyPr/>
        <a:lstStyle/>
        <a:p>
          <a:r>
            <a:rPr lang="de-CH" dirty="0" smtClean="0">
              <a:noFill/>
            </a:rPr>
            <a:t>Browser-integrated debugging tools</a:t>
          </a:r>
          <a:endParaRPr lang="de-CH" dirty="0">
            <a:noFill/>
          </a:endParaRPr>
        </a:p>
      </dgm:t>
    </dgm:pt>
    <dgm:pt modelId="{993307C1-874C-4466-9026-BFF5D1CEE815}" type="parTrans" cxnId="{61F21F4F-FC83-4857-A1A9-8EAC8FEC63B2}">
      <dgm:prSet/>
      <dgm:spPr/>
      <dgm:t>
        <a:bodyPr/>
        <a:lstStyle/>
        <a:p>
          <a:endParaRPr lang="de-CH"/>
        </a:p>
      </dgm:t>
    </dgm:pt>
    <dgm:pt modelId="{C0B82659-F43E-4376-A40B-B993F2EDFFE9}" type="sibTrans" cxnId="{61F21F4F-FC83-4857-A1A9-8EAC8FEC63B2}">
      <dgm:prSet/>
      <dgm:spPr/>
      <dgm:t>
        <a:bodyPr/>
        <a:lstStyle/>
        <a:p>
          <a:endParaRPr lang="de-CH"/>
        </a:p>
      </dgm:t>
    </dgm:pt>
    <dgm:pt modelId="{2BAE4A42-CF2F-43AC-9D64-CE1ED2AB7691}">
      <dgm:prSet phldrT="[Text]"/>
      <dgm:spPr/>
      <dgm:t>
        <a:bodyPr/>
        <a:lstStyle/>
        <a:p>
          <a:r>
            <a:rPr lang="de-CH" dirty="0" smtClean="0"/>
            <a:t>Responsive web application testing</a:t>
          </a:r>
          <a:endParaRPr lang="de-CH" dirty="0"/>
        </a:p>
      </dgm:t>
    </dgm:pt>
    <dgm:pt modelId="{88DA912D-73EF-4B96-9916-E53F963FF10E}" type="parTrans" cxnId="{E140A498-0F80-40D3-893E-979DEAA416E1}">
      <dgm:prSet/>
      <dgm:spPr/>
      <dgm:t>
        <a:bodyPr/>
        <a:lstStyle/>
        <a:p>
          <a:endParaRPr lang="de-CH"/>
        </a:p>
      </dgm:t>
    </dgm:pt>
    <dgm:pt modelId="{67231C9E-FA11-4F92-BB9C-312A38FD8B1C}" type="sibTrans" cxnId="{E140A498-0F80-40D3-893E-979DEAA416E1}">
      <dgm:prSet/>
      <dgm:spPr/>
      <dgm:t>
        <a:bodyPr/>
        <a:lstStyle/>
        <a:p>
          <a:endParaRPr lang="de-CH"/>
        </a:p>
      </dgm:t>
    </dgm:pt>
    <dgm:pt modelId="{C8B83519-5DF2-4DFF-AC39-C8A07E51E2A9}">
      <dgm:prSet phldrT="[Text]"/>
      <dgm:spPr/>
      <dgm:t>
        <a:bodyPr/>
        <a:lstStyle/>
        <a:p>
          <a:r>
            <a:rPr lang="de-CH" dirty="0" smtClean="0"/>
            <a:t>Web services</a:t>
          </a:r>
          <a:endParaRPr lang="de-CH" dirty="0"/>
        </a:p>
      </dgm:t>
    </dgm:pt>
    <dgm:pt modelId="{052594BD-1B3B-417B-811B-B625C5482A10}" type="parTrans" cxnId="{C506D0B4-B899-48A9-A108-E5C9B6451E0E}">
      <dgm:prSet/>
      <dgm:spPr/>
      <dgm:t>
        <a:bodyPr/>
        <a:lstStyle/>
        <a:p>
          <a:endParaRPr lang="de-CH"/>
        </a:p>
      </dgm:t>
    </dgm:pt>
    <dgm:pt modelId="{04C9C027-29F5-443F-98A2-EC2878D53588}" type="sibTrans" cxnId="{C506D0B4-B899-48A9-A108-E5C9B6451E0E}">
      <dgm:prSet/>
      <dgm:spPr/>
      <dgm:t>
        <a:bodyPr/>
        <a:lstStyle/>
        <a:p>
          <a:endParaRPr lang="de-CH"/>
        </a:p>
      </dgm:t>
    </dgm:pt>
    <dgm:pt modelId="{A86D134C-A869-4094-9171-4330242ABAA1}">
      <dgm:prSet phldrT="[Text]"/>
      <dgm:spPr>
        <a:noFill/>
      </dgm:spPr>
      <dgm:t>
        <a:bodyPr/>
        <a:lstStyle/>
        <a:p>
          <a:r>
            <a:rPr lang="de-CH" dirty="0" smtClean="0">
              <a:noFill/>
            </a:rPr>
            <a:t>Record and replay</a:t>
          </a:r>
          <a:endParaRPr lang="de-CH" dirty="0">
            <a:noFill/>
          </a:endParaRPr>
        </a:p>
      </dgm:t>
    </dgm:pt>
    <dgm:pt modelId="{E724B2E8-51C9-4D48-8D0A-FE5E8ECE07BF}" type="parTrans" cxnId="{1B20F583-F3E9-46D0-9272-43037CF62E7E}">
      <dgm:prSet/>
      <dgm:spPr/>
      <dgm:t>
        <a:bodyPr/>
        <a:lstStyle/>
        <a:p>
          <a:endParaRPr lang="de-CH"/>
        </a:p>
      </dgm:t>
    </dgm:pt>
    <dgm:pt modelId="{8303B11C-384E-4508-8A99-D11759FE4C9F}" type="sibTrans" cxnId="{1B20F583-F3E9-46D0-9272-43037CF62E7E}">
      <dgm:prSet/>
      <dgm:spPr/>
      <dgm:t>
        <a:bodyPr/>
        <a:lstStyle/>
        <a:p>
          <a:endParaRPr lang="de-CH"/>
        </a:p>
      </dgm:t>
    </dgm:pt>
    <dgm:pt modelId="{96F024B6-7716-40D3-BF61-7DB09BCDE745}">
      <dgm:prSet phldrT="[Text]"/>
      <dgm:spPr>
        <a:noFill/>
      </dgm:spPr>
      <dgm:t>
        <a:bodyPr/>
        <a:lstStyle/>
        <a:p>
          <a:r>
            <a:rPr lang="de-CH" dirty="0" smtClean="0">
              <a:noFill/>
            </a:rPr>
            <a:t>Automated testing </a:t>
          </a:r>
          <a:r>
            <a:rPr lang="de-CH" dirty="0" smtClean="0">
              <a:noFill/>
            </a:rPr>
            <a:t>tools</a:t>
          </a:r>
          <a:endParaRPr lang="de-CH" dirty="0">
            <a:noFill/>
          </a:endParaRPr>
        </a:p>
      </dgm:t>
    </dgm:pt>
    <dgm:pt modelId="{7A52EC92-694F-4BC3-A408-C8D0A7693568}" type="parTrans" cxnId="{02CC7F19-303D-4E15-BBFC-73FCF8ED7CAA}">
      <dgm:prSet/>
      <dgm:spPr/>
      <dgm:t>
        <a:bodyPr/>
        <a:lstStyle/>
        <a:p>
          <a:endParaRPr lang="de-CH"/>
        </a:p>
      </dgm:t>
    </dgm:pt>
    <dgm:pt modelId="{9EC403A7-4259-49EF-9C3F-1F0F3C81C799}" type="sibTrans" cxnId="{02CC7F19-303D-4E15-BBFC-73FCF8ED7CAA}">
      <dgm:prSet/>
      <dgm:spPr/>
      <dgm:t>
        <a:bodyPr/>
        <a:lstStyle/>
        <a:p>
          <a:endParaRPr lang="de-CH"/>
        </a:p>
      </dgm:t>
    </dgm:pt>
    <dgm:pt modelId="{0CE3FE92-5A79-4A59-A341-EEA6C6DD3A33}">
      <dgm:prSet phldrT="[Text]"/>
      <dgm:spPr/>
      <dgm:t>
        <a:bodyPr/>
        <a:lstStyle/>
        <a:p>
          <a:r>
            <a:rPr lang="de-CH" dirty="0" smtClean="0"/>
            <a:t>Testing with actual devices</a:t>
          </a:r>
          <a:endParaRPr lang="de-CH" dirty="0"/>
        </a:p>
      </dgm:t>
    </dgm:pt>
    <dgm:pt modelId="{0903FC0F-6503-41EB-A149-58C9154068C5}" type="parTrans" cxnId="{3B8506D5-6855-4A30-9635-F1D97D6CA6A2}">
      <dgm:prSet/>
      <dgm:spPr/>
      <dgm:t>
        <a:bodyPr/>
        <a:lstStyle/>
        <a:p>
          <a:endParaRPr lang="de-CH"/>
        </a:p>
      </dgm:t>
    </dgm:pt>
    <dgm:pt modelId="{988852BF-D62C-40C6-B833-E5E7A74D5B2E}" type="sibTrans" cxnId="{3B8506D5-6855-4A30-9635-F1D97D6CA6A2}">
      <dgm:prSet/>
      <dgm:spPr/>
      <dgm:t>
        <a:bodyPr/>
        <a:lstStyle/>
        <a:p>
          <a:endParaRPr lang="de-CH"/>
        </a:p>
      </dgm:t>
    </dgm:pt>
    <dgm:pt modelId="{7752FBDB-02A6-4D31-90CC-0E792832B747}">
      <dgm:prSet phldrT="[Text]"/>
      <dgm:spPr/>
      <dgm:t>
        <a:bodyPr/>
        <a:lstStyle/>
        <a:p>
          <a:r>
            <a:rPr lang="de-CH" dirty="0" smtClean="0"/>
            <a:t>Device emulation</a:t>
          </a:r>
          <a:endParaRPr lang="de-CH" dirty="0"/>
        </a:p>
      </dgm:t>
    </dgm:pt>
    <dgm:pt modelId="{862FBA07-4C73-481E-B847-7CC5587BEF12}" type="parTrans" cxnId="{3CAB2A36-B8D6-4457-835D-703794AA1A02}">
      <dgm:prSet/>
      <dgm:spPr/>
      <dgm:t>
        <a:bodyPr/>
        <a:lstStyle/>
        <a:p>
          <a:endParaRPr lang="de-CH"/>
        </a:p>
      </dgm:t>
    </dgm:pt>
    <dgm:pt modelId="{BA517052-DC93-4499-8708-43B74FE18BCE}" type="sibTrans" cxnId="{3CAB2A36-B8D6-4457-835D-703794AA1A02}">
      <dgm:prSet/>
      <dgm:spPr/>
      <dgm:t>
        <a:bodyPr/>
        <a:lstStyle/>
        <a:p>
          <a:endParaRPr lang="de-CH"/>
        </a:p>
      </dgm:t>
    </dgm:pt>
    <dgm:pt modelId="{CEC31092-0A3A-4FD7-AC78-5E6FAA80206D}">
      <dgm:prSet phldrT="[Text]"/>
      <dgm:spPr>
        <a:noFill/>
      </dgm:spPr>
      <dgm:t>
        <a:bodyPr/>
        <a:lstStyle/>
        <a:p>
          <a:r>
            <a:rPr lang="de-CH" dirty="0" smtClean="0">
              <a:noFill/>
            </a:rPr>
            <a:t>Cross-device frameworks</a:t>
          </a:r>
          <a:endParaRPr lang="de-CH" dirty="0">
            <a:noFill/>
          </a:endParaRPr>
        </a:p>
      </dgm:t>
    </dgm:pt>
    <dgm:pt modelId="{67AEE818-F4E5-4760-890A-D0F368C81FD3}" type="parTrans" cxnId="{E7DBDB3F-EF58-47A8-8FD3-2A6170A1A2F9}">
      <dgm:prSet/>
      <dgm:spPr/>
      <dgm:t>
        <a:bodyPr/>
        <a:lstStyle/>
        <a:p>
          <a:endParaRPr lang="de-CH"/>
        </a:p>
      </dgm:t>
    </dgm:pt>
    <dgm:pt modelId="{72A32C7C-6520-42DF-AE55-59A3895B89D7}" type="sibTrans" cxnId="{E7DBDB3F-EF58-47A8-8FD3-2A6170A1A2F9}">
      <dgm:prSet/>
      <dgm:spPr/>
      <dgm:t>
        <a:bodyPr/>
        <a:lstStyle/>
        <a:p>
          <a:endParaRPr lang="de-CH"/>
        </a:p>
      </dgm:t>
    </dgm:pt>
    <dgm:pt modelId="{DD835A8F-E2A3-4299-9054-06F8F61788F3}">
      <dgm:prSet phldrT="[Text]"/>
      <dgm:spPr>
        <a:noFill/>
      </dgm:spPr>
      <dgm:t>
        <a:bodyPr/>
        <a:lstStyle/>
        <a:p>
          <a:r>
            <a:rPr lang="de-CH" dirty="0" smtClean="0">
              <a:noFill/>
            </a:rPr>
            <a:t>Frameworks with tool </a:t>
          </a:r>
          <a:r>
            <a:rPr lang="de-CH" dirty="0" smtClean="0">
              <a:noFill/>
            </a:rPr>
            <a:t>support</a:t>
          </a:r>
          <a:endParaRPr lang="de-CH" dirty="0">
            <a:noFill/>
          </a:endParaRPr>
        </a:p>
      </dgm:t>
    </dgm:pt>
    <dgm:pt modelId="{8158A23C-2313-4397-8D93-DB133AE66A02}" type="parTrans" cxnId="{F9BB2F7B-2986-427A-826D-FDFEDE6222AC}">
      <dgm:prSet/>
      <dgm:spPr/>
      <dgm:t>
        <a:bodyPr/>
        <a:lstStyle/>
        <a:p>
          <a:endParaRPr lang="de-CH"/>
        </a:p>
      </dgm:t>
    </dgm:pt>
    <dgm:pt modelId="{2E45F80D-0BCC-4D8F-984E-F5CD5CDC1274}" type="sibTrans" cxnId="{F9BB2F7B-2986-427A-826D-FDFEDE6222AC}">
      <dgm:prSet/>
      <dgm:spPr/>
      <dgm:t>
        <a:bodyPr/>
        <a:lstStyle/>
        <a:p>
          <a:endParaRPr lang="de-CH"/>
        </a:p>
      </dgm:t>
    </dgm:pt>
    <dgm:pt modelId="{923CBF10-ADFD-49AE-B44F-E72CD8008609}">
      <dgm:prSet phldrT="[Text]"/>
      <dgm:spPr>
        <a:noFill/>
      </dgm:spPr>
      <dgm:t>
        <a:bodyPr/>
        <a:lstStyle/>
        <a:p>
          <a:r>
            <a:rPr lang="de-CH" dirty="0" smtClean="0">
              <a:noFill/>
            </a:rPr>
            <a:t>Web-based </a:t>
          </a:r>
          <a:r>
            <a:rPr lang="de-CH" dirty="0" smtClean="0">
              <a:noFill/>
            </a:rPr>
            <a:t>frameworks</a:t>
          </a:r>
          <a:endParaRPr lang="de-CH" dirty="0">
            <a:noFill/>
          </a:endParaRPr>
        </a:p>
      </dgm:t>
    </dgm:pt>
    <dgm:pt modelId="{49F80487-306C-4242-A592-4667B38C9C89}" type="parTrans" cxnId="{1B60C273-28ED-45A6-833F-3E333ABA7652}">
      <dgm:prSet/>
      <dgm:spPr/>
      <dgm:t>
        <a:bodyPr/>
        <a:lstStyle/>
        <a:p>
          <a:endParaRPr lang="de-CH"/>
        </a:p>
      </dgm:t>
    </dgm:pt>
    <dgm:pt modelId="{59C874DA-F5F2-4E7A-8A3B-F7ACB13DAD38}" type="sibTrans" cxnId="{1B60C273-28ED-45A6-833F-3E333ABA7652}">
      <dgm:prSet/>
      <dgm:spPr/>
      <dgm:t>
        <a:bodyPr/>
        <a:lstStyle/>
        <a:p>
          <a:endParaRPr lang="de-CH"/>
        </a:p>
      </dgm:t>
    </dgm:pt>
    <dgm:pt modelId="{6C1E5758-D8F6-40B9-A0FE-420C77A649EE}" type="pres">
      <dgm:prSet presAssocID="{C7E5ED8F-1ECB-426A-8B63-747B73B9F622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de-CH"/>
        </a:p>
      </dgm:t>
    </dgm:pt>
    <dgm:pt modelId="{AD34ACE8-94E0-47D3-BD23-7DCF0678261F}" type="pres">
      <dgm:prSet presAssocID="{843E579D-EE78-4247-A53D-688CF79F7C1E}" presName="vertOne" presStyleCnt="0"/>
      <dgm:spPr/>
      <dgm:t>
        <a:bodyPr/>
        <a:lstStyle/>
        <a:p>
          <a:endParaRPr lang="de-CH"/>
        </a:p>
      </dgm:t>
    </dgm:pt>
    <dgm:pt modelId="{13FBA5F4-125C-4A13-BC88-A829D1983D3B}" type="pres">
      <dgm:prSet presAssocID="{843E579D-EE78-4247-A53D-688CF79F7C1E}" presName="txOne" presStyleLbl="node0" presStyleIdx="0" presStyleCnt="3">
        <dgm:presLayoutVars>
          <dgm:chPref val="3"/>
        </dgm:presLayoutVars>
      </dgm:prSet>
      <dgm:spPr/>
      <dgm:t>
        <a:bodyPr/>
        <a:lstStyle/>
        <a:p>
          <a:endParaRPr lang="de-CH"/>
        </a:p>
      </dgm:t>
    </dgm:pt>
    <dgm:pt modelId="{EB08BA25-BD5F-4B86-AA37-9D1AD9965924}" type="pres">
      <dgm:prSet presAssocID="{843E579D-EE78-4247-A53D-688CF79F7C1E}" presName="parTransOne" presStyleCnt="0"/>
      <dgm:spPr/>
      <dgm:t>
        <a:bodyPr/>
        <a:lstStyle/>
        <a:p>
          <a:endParaRPr lang="de-CH"/>
        </a:p>
      </dgm:t>
    </dgm:pt>
    <dgm:pt modelId="{11DF0D92-B58E-409A-BAAD-8CB75BE9FE50}" type="pres">
      <dgm:prSet presAssocID="{843E579D-EE78-4247-A53D-688CF79F7C1E}" presName="horzOne" presStyleCnt="0"/>
      <dgm:spPr/>
      <dgm:t>
        <a:bodyPr/>
        <a:lstStyle/>
        <a:p>
          <a:endParaRPr lang="de-CH"/>
        </a:p>
      </dgm:t>
    </dgm:pt>
    <dgm:pt modelId="{2979BA53-6B62-40D4-96D0-BE9EF6324562}" type="pres">
      <dgm:prSet presAssocID="{CF2837C1-7BB2-42B7-8D28-B1A338D1FAE7}" presName="vertTwo" presStyleCnt="0"/>
      <dgm:spPr/>
      <dgm:t>
        <a:bodyPr/>
        <a:lstStyle/>
        <a:p>
          <a:endParaRPr lang="de-CH"/>
        </a:p>
      </dgm:t>
    </dgm:pt>
    <dgm:pt modelId="{DCF03155-B5B8-43FE-A318-C189653008CF}" type="pres">
      <dgm:prSet presAssocID="{CF2837C1-7BB2-42B7-8D28-B1A338D1FAE7}" presName="txTwo" presStyleLbl="node2" presStyleIdx="0" presStyleCnt="8">
        <dgm:presLayoutVars>
          <dgm:chPref val="3"/>
        </dgm:presLayoutVars>
      </dgm:prSet>
      <dgm:spPr/>
      <dgm:t>
        <a:bodyPr/>
        <a:lstStyle/>
        <a:p>
          <a:endParaRPr lang="de-CH"/>
        </a:p>
      </dgm:t>
    </dgm:pt>
    <dgm:pt modelId="{3A306C67-58AB-442C-AA76-923227B2BCEE}" type="pres">
      <dgm:prSet presAssocID="{CF2837C1-7BB2-42B7-8D28-B1A338D1FAE7}" presName="horzTwo" presStyleCnt="0"/>
      <dgm:spPr/>
      <dgm:t>
        <a:bodyPr/>
        <a:lstStyle/>
        <a:p>
          <a:endParaRPr lang="de-CH"/>
        </a:p>
      </dgm:t>
    </dgm:pt>
    <dgm:pt modelId="{4AEFAA67-B540-4C79-865D-6957F1D8E547}" type="pres">
      <dgm:prSet presAssocID="{C0B82659-F43E-4376-A40B-B993F2EDFFE9}" presName="sibSpaceTwo" presStyleCnt="0"/>
      <dgm:spPr/>
      <dgm:t>
        <a:bodyPr/>
        <a:lstStyle/>
        <a:p>
          <a:endParaRPr lang="de-CH"/>
        </a:p>
      </dgm:t>
    </dgm:pt>
    <dgm:pt modelId="{EE59570A-C492-4398-A136-8C8D2FC8F5DC}" type="pres">
      <dgm:prSet presAssocID="{A86D134C-A869-4094-9171-4330242ABAA1}" presName="vertTwo" presStyleCnt="0"/>
      <dgm:spPr/>
      <dgm:t>
        <a:bodyPr/>
        <a:lstStyle/>
        <a:p>
          <a:endParaRPr lang="de-CH"/>
        </a:p>
      </dgm:t>
    </dgm:pt>
    <dgm:pt modelId="{B88E974F-09A3-45B3-A278-783CB22DFD3E}" type="pres">
      <dgm:prSet presAssocID="{A86D134C-A869-4094-9171-4330242ABAA1}" presName="txTwo" presStyleLbl="node2" presStyleIdx="1" presStyleCnt="8">
        <dgm:presLayoutVars>
          <dgm:chPref val="3"/>
        </dgm:presLayoutVars>
      </dgm:prSet>
      <dgm:spPr/>
      <dgm:t>
        <a:bodyPr/>
        <a:lstStyle/>
        <a:p>
          <a:endParaRPr lang="de-CH"/>
        </a:p>
      </dgm:t>
    </dgm:pt>
    <dgm:pt modelId="{DF4EE8B4-3D57-4B6D-ACE9-A1AEBDC451A5}" type="pres">
      <dgm:prSet presAssocID="{A86D134C-A869-4094-9171-4330242ABAA1}" presName="horzTwo" presStyleCnt="0"/>
      <dgm:spPr/>
      <dgm:t>
        <a:bodyPr/>
        <a:lstStyle/>
        <a:p>
          <a:endParaRPr lang="de-CH"/>
        </a:p>
      </dgm:t>
    </dgm:pt>
    <dgm:pt modelId="{244A3024-2EB1-4DD7-8FFA-0771299BC7AD}" type="pres">
      <dgm:prSet presAssocID="{8303B11C-384E-4508-8A99-D11759FE4C9F}" presName="sibSpaceTwo" presStyleCnt="0"/>
      <dgm:spPr/>
      <dgm:t>
        <a:bodyPr/>
        <a:lstStyle/>
        <a:p>
          <a:endParaRPr lang="de-CH"/>
        </a:p>
      </dgm:t>
    </dgm:pt>
    <dgm:pt modelId="{1EBB84EF-F26C-4949-BB50-A53ECBFA67BF}" type="pres">
      <dgm:prSet presAssocID="{96F024B6-7716-40D3-BF61-7DB09BCDE745}" presName="vertTwo" presStyleCnt="0"/>
      <dgm:spPr/>
      <dgm:t>
        <a:bodyPr/>
        <a:lstStyle/>
        <a:p>
          <a:endParaRPr lang="de-CH"/>
        </a:p>
      </dgm:t>
    </dgm:pt>
    <dgm:pt modelId="{0F9A71FA-A50C-48FD-A2FC-DA21CBD1C351}" type="pres">
      <dgm:prSet presAssocID="{96F024B6-7716-40D3-BF61-7DB09BCDE745}" presName="txTwo" presStyleLbl="node2" presStyleIdx="2" presStyleCnt="8">
        <dgm:presLayoutVars>
          <dgm:chPref val="3"/>
        </dgm:presLayoutVars>
      </dgm:prSet>
      <dgm:spPr/>
      <dgm:t>
        <a:bodyPr/>
        <a:lstStyle/>
        <a:p>
          <a:endParaRPr lang="de-CH"/>
        </a:p>
      </dgm:t>
    </dgm:pt>
    <dgm:pt modelId="{F0D03E35-FBD4-4415-9653-DB4755650F1B}" type="pres">
      <dgm:prSet presAssocID="{96F024B6-7716-40D3-BF61-7DB09BCDE745}" presName="horzTwo" presStyleCnt="0"/>
      <dgm:spPr/>
      <dgm:t>
        <a:bodyPr/>
        <a:lstStyle/>
        <a:p>
          <a:endParaRPr lang="de-CH"/>
        </a:p>
      </dgm:t>
    </dgm:pt>
    <dgm:pt modelId="{01E0E242-43C9-44EE-A896-9EAD1E45CE91}" type="pres">
      <dgm:prSet presAssocID="{FE07E5F9-89A3-4D8E-B77E-01A43D503935}" presName="sibSpaceOne" presStyleCnt="0"/>
      <dgm:spPr/>
      <dgm:t>
        <a:bodyPr/>
        <a:lstStyle/>
        <a:p>
          <a:endParaRPr lang="de-CH"/>
        </a:p>
      </dgm:t>
    </dgm:pt>
    <dgm:pt modelId="{B1DA1759-299E-442B-9061-75D25BC2269B}" type="pres">
      <dgm:prSet presAssocID="{2BAE4A42-CF2F-43AC-9D64-CE1ED2AB7691}" presName="vertOne" presStyleCnt="0"/>
      <dgm:spPr/>
      <dgm:t>
        <a:bodyPr/>
        <a:lstStyle/>
        <a:p>
          <a:endParaRPr lang="de-CH"/>
        </a:p>
      </dgm:t>
    </dgm:pt>
    <dgm:pt modelId="{1A319546-B7A4-424C-800F-4601B4F5A3DD}" type="pres">
      <dgm:prSet presAssocID="{2BAE4A42-CF2F-43AC-9D64-CE1ED2AB7691}" presName="txOne" presStyleLbl="node0" presStyleIdx="1" presStyleCnt="3">
        <dgm:presLayoutVars>
          <dgm:chPref val="3"/>
        </dgm:presLayoutVars>
      </dgm:prSet>
      <dgm:spPr/>
      <dgm:t>
        <a:bodyPr/>
        <a:lstStyle/>
        <a:p>
          <a:endParaRPr lang="de-CH"/>
        </a:p>
      </dgm:t>
    </dgm:pt>
    <dgm:pt modelId="{4B6C6A88-5398-4286-AD29-D8BB803874A3}" type="pres">
      <dgm:prSet presAssocID="{2BAE4A42-CF2F-43AC-9D64-CE1ED2AB7691}" presName="parTransOne" presStyleCnt="0"/>
      <dgm:spPr/>
      <dgm:t>
        <a:bodyPr/>
        <a:lstStyle/>
        <a:p>
          <a:endParaRPr lang="de-CH"/>
        </a:p>
      </dgm:t>
    </dgm:pt>
    <dgm:pt modelId="{DCD6AF6C-DCC3-4534-B09E-F74D253FA112}" type="pres">
      <dgm:prSet presAssocID="{2BAE4A42-CF2F-43AC-9D64-CE1ED2AB7691}" presName="horzOne" presStyleCnt="0"/>
      <dgm:spPr/>
      <dgm:t>
        <a:bodyPr/>
        <a:lstStyle/>
        <a:p>
          <a:endParaRPr lang="de-CH"/>
        </a:p>
      </dgm:t>
    </dgm:pt>
    <dgm:pt modelId="{882C2832-2227-4970-90A5-7AEBECCEB83B}" type="pres">
      <dgm:prSet presAssocID="{C8B83519-5DF2-4DFF-AC39-C8A07E51E2A9}" presName="vertTwo" presStyleCnt="0"/>
      <dgm:spPr/>
      <dgm:t>
        <a:bodyPr/>
        <a:lstStyle/>
        <a:p>
          <a:endParaRPr lang="de-CH"/>
        </a:p>
      </dgm:t>
    </dgm:pt>
    <dgm:pt modelId="{60ADCF2D-0DA5-46C9-8A0B-98B44BEA01D9}" type="pres">
      <dgm:prSet presAssocID="{C8B83519-5DF2-4DFF-AC39-C8A07E51E2A9}" presName="txTwo" presStyleLbl="node2" presStyleIdx="3" presStyleCnt="8">
        <dgm:presLayoutVars>
          <dgm:chPref val="3"/>
        </dgm:presLayoutVars>
      </dgm:prSet>
      <dgm:spPr/>
      <dgm:t>
        <a:bodyPr/>
        <a:lstStyle/>
        <a:p>
          <a:endParaRPr lang="de-CH"/>
        </a:p>
      </dgm:t>
    </dgm:pt>
    <dgm:pt modelId="{6BE43725-3C43-458D-BC27-8362940CBA14}" type="pres">
      <dgm:prSet presAssocID="{C8B83519-5DF2-4DFF-AC39-C8A07E51E2A9}" presName="horzTwo" presStyleCnt="0"/>
      <dgm:spPr/>
      <dgm:t>
        <a:bodyPr/>
        <a:lstStyle/>
        <a:p>
          <a:endParaRPr lang="de-CH"/>
        </a:p>
      </dgm:t>
    </dgm:pt>
    <dgm:pt modelId="{17079938-0A4A-4FC0-A156-966CEAC2FDCE}" type="pres">
      <dgm:prSet presAssocID="{04C9C027-29F5-443F-98A2-EC2878D53588}" presName="sibSpaceTwo" presStyleCnt="0"/>
      <dgm:spPr/>
      <dgm:t>
        <a:bodyPr/>
        <a:lstStyle/>
        <a:p>
          <a:endParaRPr lang="de-CH"/>
        </a:p>
      </dgm:t>
    </dgm:pt>
    <dgm:pt modelId="{72546AA2-BD9C-434F-9C11-31C33C5AED89}" type="pres">
      <dgm:prSet presAssocID="{0CE3FE92-5A79-4A59-A341-EEA6C6DD3A33}" presName="vertTwo" presStyleCnt="0"/>
      <dgm:spPr/>
      <dgm:t>
        <a:bodyPr/>
        <a:lstStyle/>
        <a:p>
          <a:endParaRPr lang="de-CH"/>
        </a:p>
      </dgm:t>
    </dgm:pt>
    <dgm:pt modelId="{4E030C7C-8A08-48E9-83FF-3D9537FD44A3}" type="pres">
      <dgm:prSet presAssocID="{0CE3FE92-5A79-4A59-A341-EEA6C6DD3A33}" presName="txTwo" presStyleLbl="node2" presStyleIdx="4" presStyleCnt="8">
        <dgm:presLayoutVars>
          <dgm:chPref val="3"/>
        </dgm:presLayoutVars>
      </dgm:prSet>
      <dgm:spPr/>
      <dgm:t>
        <a:bodyPr/>
        <a:lstStyle/>
        <a:p>
          <a:endParaRPr lang="de-CH"/>
        </a:p>
      </dgm:t>
    </dgm:pt>
    <dgm:pt modelId="{DC84F28A-A1F6-4ADF-A9C7-C0ED50A39A21}" type="pres">
      <dgm:prSet presAssocID="{0CE3FE92-5A79-4A59-A341-EEA6C6DD3A33}" presName="horzTwo" presStyleCnt="0"/>
      <dgm:spPr/>
      <dgm:t>
        <a:bodyPr/>
        <a:lstStyle/>
        <a:p>
          <a:endParaRPr lang="de-CH"/>
        </a:p>
      </dgm:t>
    </dgm:pt>
    <dgm:pt modelId="{27752F1F-EBD2-432E-89D5-EE41A1FE00C4}" type="pres">
      <dgm:prSet presAssocID="{988852BF-D62C-40C6-B833-E5E7A74D5B2E}" presName="sibSpaceTwo" presStyleCnt="0"/>
      <dgm:spPr/>
      <dgm:t>
        <a:bodyPr/>
        <a:lstStyle/>
        <a:p>
          <a:endParaRPr lang="de-CH"/>
        </a:p>
      </dgm:t>
    </dgm:pt>
    <dgm:pt modelId="{DAAFF70C-C223-478A-AF7E-C1A201012B73}" type="pres">
      <dgm:prSet presAssocID="{7752FBDB-02A6-4D31-90CC-0E792832B747}" presName="vertTwo" presStyleCnt="0"/>
      <dgm:spPr/>
      <dgm:t>
        <a:bodyPr/>
        <a:lstStyle/>
        <a:p>
          <a:endParaRPr lang="de-CH"/>
        </a:p>
      </dgm:t>
    </dgm:pt>
    <dgm:pt modelId="{35448225-E4FF-4E61-9A3A-A69D3196232D}" type="pres">
      <dgm:prSet presAssocID="{7752FBDB-02A6-4D31-90CC-0E792832B747}" presName="txTwo" presStyleLbl="node2" presStyleIdx="5" presStyleCnt="8">
        <dgm:presLayoutVars>
          <dgm:chPref val="3"/>
        </dgm:presLayoutVars>
      </dgm:prSet>
      <dgm:spPr/>
      <dgm:t>
        <a:bodyPr/>
        <a:lstStyle/>
        <a:p>
          <a:endParaRPr lang="de-CH"/>
        </a:p>
      </dgm:t>
    </dgm:pt>
    <dgm:pt modelId="{EB874B00-7148-4B0D-9F07-47103E8AB2AA}" type="pres">
      <dgm:prSet presAssocID="{7752FBDB-02A6-4D31-90CC-0E792832B747}" presName="horzTwo" presStyleCnt="0"/>
      <dgm:spPr/>
      <dgm:t>
        <a:bodyPr/>
        <a:lstStyle/>
        <a:p>
          <a:endParaRPr lang="de-CH"/>
        </a:p>
      </dgm:t>
    </dgm:pt>
    <dgm:pt modelId="{6CED27F2-05BB-46EA-8587-2BEAC67ED906}" type="pres">
      <dgm:prSet presAssocID="{67231C9E-FA11-4F92-BB9C-312A38FD8B1C}" presName="sibSpaceOne" presStyleCnt="0"/>
      <dgm:spPr/>
      <dgm:t>
        <a:bodyPr/>
        <a:lstStyle/>
        <a:p>
          <a:endParaRPr lang="de-CH"/>
        </a:p>
      </dgm:t>
    </dgm:pt>
    <dgm:pt modelId="{321873F5-12AA-4A38-9286-CB5550D9C0B0}" type="pres">
      <dgm:prSet presAssocID="{CEC31092-0A3A-4FD7-AC78-5E6FAA80206D}" presName="vertOne" presStyleCnt="0"/>
      <dgm:spPr/>
      <dgm:t>
        <a:bodyPr/>
        <a:lstStyle/>
        <a:p>
          <a:endParaRPr lang="de-CH"/>
        </a:p>
      </dgm:t>
    </dgm:pt>
    <dgm:pt modelId="{3F3629E6-84A5-43D5-907A-636438A17F65}" type="pres">
      <dgm:prSet presAssocID="{CEC31092-0A3A-4FD7-AC78-5E6FAA80206D}" presName="txOne" presStyleLbl="node0" presStyleIdx="2" presStyleCnt="3">
        <dgm:presLayoutVars>
          <dgm:chPref val="3"/>
        </dgm:presLayoutVars>
      </dgm:prSet>
      <dgm:spPr/>
      <dgm:t>
        <a:bodyPr/>
        <a:lstStyle/>
        <a:p>
          <a:endParaRPr lang="de-CH"/>
        </a:p>
      </dgm:t>
    </dgm:pt>
    <dgm:pt modelId="{5A3BB3EE-2376-4C0B-9818-A8E3C9FD784D}" type="pres">
      <dgm:prSet presAssocID="{CEC31092-0A3A-4FD7-AC78-5E6FAA80206D}" presName="parTransOne" presStyleCnt="0"/>
      <dgm:spPr/>
      <dgm:t>
        <a:bodyPr/>
        <a:lstStyle/>
        <a:p>
          <a:endParaRPr lang="de-CH"/>
        </a:p>
      </dgm:t>
    </dgm:pt>
    <dgm:pt modelId="{BE737D56-87D8-40DF-84F2-4B0C267994BF}" type="pres">
      <dgm:prSet presAssocID="{CEC31092-0A3A-4FD7-AC78-5E6FAA80206D}" presName="horzOne" presStyleCnt="0"/>
      <dgm:spPr/>
      <dgm:t>
        <a:bodyPr/>
        <a:lstStyle/>
        <a:p>
          <a:endParaRPr lang="de-CH"/>
        </a:p>
      </dgm:t>
    </dgm:pt>
    <dgm:pt modelId="{242F991F-4459-4E94-BC22-173BADF64D8B}" type="pres">
      <dgm:prSet presAssocID="{DD835A8F-E2A3-4299-9054-06F8F61788F3}" presName="vertTwo" presStyleCnt="0"/>
      <dgm:spPr/>
      <dgm:t>
        <a:bodyPr/>
        <a:lstStyle/>
        <a:p>
          <a:endParaRPr lang="de-CH"/>
        </a:p>
      </dgm:t>
    </dgm:pt>
    <dgm:pt modelId="{A91456CE-803B-4BEB-9206-DC0EA576D5FA}" type="pres">
      <dgm:prSet presAssocID="{DD835A8F-E2A3-4299-9054-06F8F61788F3}" presName="txTwo" presStyleLbl="node2" presStyleIdx="6" presStyleCnt="8">
        <dgm:presLayoutVars>
          <dgm:chPref val="3"/>
        </dgm:presLayoutVars>
      </dgm:prSet>
      <dgm:spPr/>
      <dgm:t>
        <a:bodyPr/>
        <a:lstStyle/>
        <a:p>
          <a:endParaRPr lang="de-CH"/>
        </a:p>
      </dgm:t>
    </dgm:pt>
    <dgm:pt modelId="{90E85333-D4FF-4D4D-8EEC-5B7BCEB0A2FD}" type="pres">
      <dgm:prSet presAssocID="{DD835A8F-E2A3-4299-9054-06F8F61788F3}" presName="horzTwo" presStyleCnt="0"/>
      <dgm:spPr/>
      <dgm:t>
        <a:bodyPr/>
        <a:lstStyle/>
        <a:p>
          <a:endParaRPr lang="de-CH"/>
        </a:p>
      </dgm:t>
    </dgm:pt>
    <dgm:pt modelId="{36B35524-1920-45F2-848C-9715C067A3E0}" type="pres">
      <dgm:prSet presAssocID="{2E45F80D-0BCC-4D8F-984E-F5CD5CDC1274}" presName="sibSpaceTwo" presStyleCnt="0"/>
      <dgm:spPr/>
      <dgm:t>
        <a:bodyPr/>
        <a:lstStyle/>
        <a:p>
          <a:endParaRPr lang="de-CH"/>
        </a:p>
      </dgm:t>
    </dgm:pt>
    <dgm:pt modelId="{8AB70D37-38A7-4973-8BE2-1C4A2B44D266}" type="pres">
      <dgm:prSet presAssocID="{923CBF10-ADFD-49AE-B44F-E72CD8008609}" presName="vertTwo" presStyleCnt="0"/>
      <dgm:spPr/>
      <dgm:t>
        <a:bodyPr/>
        <a:lstStyle/>
        <a:p>
          <a:endParaRPr lang="de-CH"/>
        </a:p>
      </dgm:t>
    </dgm:pt>
    <dgm:pt modelId="{8F6997ED-A642-4652-A011-8469D7DD3C22}" type="pres">
      <dgm:prSet presAssocID="{923CBF10-ADFD-49AE-B44F-E72CD8008609}" presName="txTwo" presStyleLbl="node2" presStyleIdx="7" presStyleCnt="8">
        <dgm:presLayoutVars>
          <dgm:chPref val="3"/>
        </dgm:presLayoutVars>
      </dgm:prSet>
      <dgm:spPr/>
      <dgm:t>
        <a:bodyPr/>
        <a:lstStyle/>
        <a:p>
          <a:endParaRPr lang="de-CH"/>
        </a:p>
      </dgm:t>
    </dgm:pt>
    <dgm:pt modelId="{39CFB096-8854-4F8D-85EE-E04F9FAF5157}" type="pres">
      <dgm:prSet presAssocID="{923CBF10-ADFD-49AE-B44F-E72CD8008609}" presName="horzTwo" presStyleCnt="0"/>
      <dgm:spPr/>
      <dgm:t>
        <a:bodyPr/>
        <a:lstStyle/>
        <a:p>
          <a:endParaRPr lang="de-CH"/>
        </a:p>
      </dgm:t>
    </dgm:pt>
  </dgm:ptLst>
  <dgm:cxnLst>
    <dgm:cxn modelId="{1B20F583-F3E9-46D0-9272-43037CF62E7E}" srcId="{843E579D-EE78-4247-A53D-688CF79F7C1E}" destId="{A86D134C-A869-4094-9171-4330242ABAA1}" srcOrd="1" destOrd="0" parTransId="{E724B2E8-51C9-4D48-8D0A-FE5E8ECE07BF}" sibTransId="{8303B11C-384E-4508-8A99-D11759FE4C9F}"/>
    <dgm:cxn modelId="{02CC7F19-303D-4E15-BBFC-73FCF8ED7CAA}" srcId="{843E579D-EE78-4247-A53D-688CF79F7C1E}" destId="{96F024B6-7716-40D3-BF61-7DB09BCDE745}" srcOrd="2" destOrd="0" parTransId="{7A52EC92-694F-4BC3-A408-C8D0A7693568}" sibTransId="{9EC403A7-4259-49EF-9C3F-1F0F3C81C799}"/>
    <dgm:cxn modelId="{E62C47EE-2E02-4448-948C-70100171BD4C}" type="presOf" srcId="{C8B83519-5DF2-4DFF-AC39-C8A07E51E2A9}" destId="{60ADCF2D-0DA5-46C9-8A0B-98B44BEA01D9}" srcOrd="0" destOrd="0" presId="urn:microsoft.com/office/officeart/2005/8/layout/hierarchy4"/>
    <dgm:cxn modelId="{2D81E724-0E1D-44B0-AA56-B38FCF6D52AE}" type="presOf" srcId="{0CE3FE92-5A79-4A59-A341-EEA6C6DD3A33}" destId="{4E030C7C-8A08-48E9-83FF-3D9537FD44A3}" srcOrd="0" destOrd="0" presId="urn:microsoft.com/office/officeart/2005/8/layout/hierarchy4"/>
    <dgm:cxn modelId="{D5EB7321-507E-44AD-96E6-34A59165AD18}" type="presOf" srcId="{A86D134C-A869-4094-9171-4330242ABAA1}" destId="{B88E974F-09A3-45B3-A278-783CB22DFD3E}" srcOrd="0" destOrd="0" presId="urn:microsoft.com/office/officeart/2005/8/layout/hierarchy4"/>
    <dgm:cxn modelId="{3B8506D5-6855-4A30-9635-F1D97D6CA6A2}" srcId="{2BAE4A42-CF2F-43AC-9D64-CE1ED2AB7691}" destId="{0CE3FE92-5A79-4A59-A341-EEA6C6DD3A33}" srcOrd="1" destOrd="0" parTransId="{0903FC0F-6503-41EB-A149-58C9154068C5}" sibTransId="{988852BF-D62C-40C6-B833-E5E7A74D5B2E}"/>
    <dgm:cxn modelId="{C506D0B4-B899-48A9-A108-E5C9B6451E0E}" srcId="{2BAE4A42-CF2F-43AC-9D64-CE1ED2AB7691}" destId="{C8B83519-5DF2-4DFF-AC39-C8A07E51E2A9}" srcOrd="0" destOrd="0" parTransId="{052594BD-1B3B-417B-811B-B625C5482A10}" sibTransId="{04C9C027-29F5-443F-98A2-EC2878D53588}"/>
    <dgm:cxn modelId="{B2F0A473-83BE-48A0-BB50-25BE0C909CE8}" type="presOf" srcId="{2BAE4A42-CF2F-43AC-9D64-CE1ED2AB7691}" destId="{1A319546-B7A4-424C-800F-4601B4F5A3DD}" srcOrd="0" destOrd="0" presId="urn:microsoft.com/office/officeart/2005/8/layout/hierarchy4"/>
    <dgm:cxn modelId="{6FC81D74-5A72-46C6-9CE0-E350F28DC0A8}" type="presOf" srcId="{C7E5ED8F-1ECB-426A-8B63-747B73B9F622}" destId="{6C1E5758-D8F6-40B9-A0FE-420C77A649EE}" srcOrd="0" destOrd="0" presId="urn:microsoft.com/office/officeart/2005/8/layout/hierarchy4"/>
    <dgm:cxn modelId="{809D62D0-59B5-4D5F-9926-EC7DD44EDDF0}" type="presOf" srcId="{96F024B6-7716-40D3-BF61-7DB09BCDE745}" destId="{0F9A71FA-A50C-48FD-A2FC-DA21CBD1C351}" srcOrd="0" destOrd="0" presId="urn:microsoft.com/office/officeart/2005/8/layout/hierarchy4"/>
    <dgm:cxn modelId="{872DEC28-00EB-4083-AFD7-7792221C366D}" type="presOf" srcId="{CF2837C1-7BB2-42B7-8D28-B1A338D1FAE7}" destId="{DCF03155-B5B8-43FE-A318-C189653008CF}" srcOrd="0" destOrd="0" presId="urn:microsoft.com/office/officeart/2005/8/layout/hierarchy4"/>
    <dgm:cxn modelId="{61F21F4F-FC83-4857-A1A9-8EAC8FEC63B2}" srcId="{843E579D-EE78-4247-A53D-688CF79F7C1E}" destId="{CF2837C1-7BB2-42B7-8D28-B1A338D1FAE7}" srcOrd="0" destOrd="0" parTransId="{993307C1-874C-4466-9026-BFF5D1CEE815}" sibTransId="{C0B82659-F43E-4376-A40B-B993F2EDFFE9}"/>
    <dgm:cxn modelId="{E140A498-0F80-40D3-893E-979DEAA416E1}" srcId="{C7E5ED8F-1ECB-426A-8B63-747B73B9F622}" destId="{2BAE4A42-CF2F-43AC-9D64-CE1ED2AB7691}" srcOrd="1" destOrd="0" parTransId="{88DA912D-73EF-4B96-9916-E53F963FF10E}" sibTransId="{67231C9E-FA11-4F92-BB9C-312A38FD8B1C}"/>
    <dgm:cxn modelId="{056268D0-BD23-485F-B1E1-CA51084D122C}" type="presOf" srcId="{843E579D-EE78-4247-A53D-688CF79F7C1E}" destId="{13FBA5F4-125C-4A13-BC88-A829D1983D3B}" srcOrd="0" destOrd="0" presId="urn:microsoft.com/office/officeart/2005/8/layout/hierarchy4"/>
    <dgm:cxn modelId="{A3D1A229-BB5D-49B3-843C-A52705E949BF}" type="presOf" srcId="{CEC31092-0A3A-4FD7-AC78-5E6FAA80206D}" destId="{3F3629E6-84A5-43D5-907A-636438A17F65}" srcOrd="0" destOrd="0" presId="urn:microsoft.com/office/officeart/2005/8/layout/hierarchy4"/>
    <dgm:cxn modelId="{D1349C79-F835-4DB1-9906-F2815C6F44A7}" type="presOf" srcId="{923CBF10-ADFD-49AE-B44F-E72CD8008609}" destId="{8F6997ED-A642-4652-A011-8469D7DD3C22}" srcOrd="0" destOrd="0" presId="urn:microsoft.com/office/officeart/2005/8/layout/hierarchy4"/>
    <dgm:cxn modelId="{3CAB2A36-B8D6-4457-835D-703794AA1A02}" srcId="{2BAE4A42-CF2F-43AC-9D64-CE1ED2AB7691}" destId="{7752FBDB-02A6-4D31-90CC-0E792832B747}" srcOrd="2" destOrd="0" parTransId="{862FBA07-4C73-481E-B847-7CC5587BEF12}" sibTransId="{BA517052-DC93-4499-8708-43B74FE18BCE}"/>
    <dgm:cxn modelId="{9B3FA61E-D809-495D-8433-C1310452262B}" type="presOf" srcId="{7752FBDB-02A6-4D31-90CC-0E792832B747}" destId="{35448225-E4FF-4E61-9A3A-A69D3196232D}" srcOrd="0" destOrd="0" presId="urn:microsoft.com/office/officeart/2005/8/layout/hierarchy4"/>
    <dgm:cxn modelId="{CF697E82-80A0-4C22-8402-13FDE9F13D6A}" type="presOf" srcId="{DD835A8F-E2A3-4299-9054-06F8F61788F3}" destId="{A91456CE-803B-4BEB-9206-DC0EA576D5FA}" srcOrd="0" destOrd="0" presId="urn:microsoft.com/office/officeart/2005/8/layout/hierarchy4"/>
    <dgm:cxn modelId="{F9BB2F7B-2986-427A-826D-FDFEDE6222AC}" srcId="{CEC31092-0A3A-4FD7-AC78-5E6FAA80206D}" destId="{DD835A8F-E2A3-4299-9054-06F8F61788F3}" srcOrd="0" destOrd="0" parTransId="{8158A23C-2313-4397-8D93-DB133AE66A02}" sibTransId="{2E45F80D-0BCC-4D8F-984E-F5CD5CDC1274}"/>
    <dgm:cxn modelId="{DAE5C180-772B-4CFF-BCF0-F932E52FE650}" srcId="{C7E5ED8F-1ECB-426A-8B63-747B73B9F622}" destId="{843E579D-EE78-4247-A53D-688CF79F7C1E}" srcOrd="0" destOrd="0" parTransId="{EBFE94B1-A83B-4EB5-A897-9A2F866D6AB0}" sibTransId="{FE07E5F9-89A3-4D8E-B77E-01A43D503935}"/>
    <dgm:cxn modelId="{E7DBDB3F-EF58-47A8-8FD3-2A6170A1A2F9}" srcId="{C7E5ED8F-1ECB-426A-8B63-747B73B9F622}" destId="{CEC31092-0A3A-4FD7-AC78-5E6FAA80206D}" srcOrd="2" destOrd="0" parTransId="{67AEE818-F4E5-4760-890A-D0F368C81FD3}" sibTransId="{72A32C7C-6520-42DF-AE55-59A3895B89D7}"/>
    <dgm:cxn modelId="{1B60C273-28ED-45A6-833F-3E333ABA7652}" srcId="{CEC31092-0A3A-4FD7-AC78-5E6FAA80206D}" destId="{923CBF10-ADFD-49AE-B44F-E72CD8008609}" srcOrd="1" destOrd="0" parTransId="{49F80487-306C-4242-A592-4667B38C9C89}" sibTransId="{59C874DA-F5F2-4E7A-8A3B-F7ACB13DAD38}"/>
    <dgm:cxn modelId="{D5704559-0C7B-417A-897B-4238DB59D480}" type="presParOf" srcId="{6C1E5758-D8F6-40B9-A0FE-420C77A649EE}" destId="{AD34ACE8-94E0-47D3-BD23-7DCF0678261F}" srcOrd="0" destOrd="0" presId="urn:microsoft.com/office/officeart/2005/8/layout/hierarchy4"/>
    <dgm:cxn modelId="{65032B98-7DA2-4DE5-9ADB-B5746C941D58}" type="presParOf" srcId="{AD34ACE8-94E0-47D3-BD23-7DCF0678261F}" destId="{13FBA5F4-125C-4A13-BC88-A829D1983D3B}" srcOrd="0" destOrd="0" presId="urn:microsoft.com/office/officeart/2005/8/layout/hierarchy4"/>
    <dgm:cxn modelId="{6A45A578-D5DA-419F-AC00-5B698458E32D}" type="presParOf" srcId="{AD34ACE8-94E0-47D3-BD23-7DCF0678261F}" destId="{EB08BA25-BD5F-4B86-AA37-9D1AD9965924}" srcOrd="1" destOrd="0" presId="urn:microsoft.com/office/officeart/2005/8/layout/hierarchy4"/>
    <dgm:cxn modelId="{8C3FCDB5-BB16-4815-AA80-C0576635ADEA}" type="presParOf" srcId="{AD34ACE8-94E0-47D3-BD23-7DCF0678261F}" destId="{11DF0D92-B58E-409A-BAAD-8CB75BE9FE50}" srcOrd="2" destOrd="0" presId="urn:microsoft.com/office/officeart/2005/8/layout/hierarchy4"/>
    <dgm:cxn modelId="{D20AA91C-8828-4455-9D66-3BED03F5CCDE}" type="presParOf" srcId="{11DF0D92-B58E-409A-BAAD-8CB75BE9FE50}" destId="{2979BA53-6B62-40D4-96D0-BE9EF6324562}" srcOrd="0" destOrd="0" presId="urn:microsoft.com/office/officeart/2005/8/layout/hierarchy4"/>
    <dgm:cxn modelId="{0369D795-E76B-4074-95D6-6047F96D5DB1}" type="presParOf" srcId="{2979BA53-6B62-40D4-96D0-BE9EF6324562}" destId="{DCF03155-B5B8-43FE-A318-C189653008CF}" srcOrd="0" destOrd="0" presId="urn:microsoft.com/office/officeart/2005/8/layout/hierarchy4"/>
    <dgm:cxn modelId="{4E53B8F0-26CD-4D36-9A2C-BEEFA3CB20B9}" type="presParOf" srcId="{2979BA53-6B62-40D4-96D0-BE9EF6324562}" destId="{3A306C67-58AB-442C-AA76-923227B2BCEE}" srcOrd="1" destOrd="0" presId="urn:microsoft.com/office/officeart/2005/8/layout/hierarchy4"/>
    <dgm:cxn modelId="{5A30FC26-BF75-4681-97D1-1977BBB40E6D}" type="presParOf" srcId="{11DF0D92-B58E-409A-BAAD-8CB75BE9FE50}" destId="{4AEFAA67-B540-4C79-865D-6957F1D8E547}" srcOrd="1" destOrd="0" presId="urn:microsoft.com/office/officeart/2005/8/layout/hierarchy4"/>
    <dgm:cxn modelId="{F5FB29F8-AFF7-4004-ADF8-7B8C3768347C}" type="presParOf" srcId="{11DF0D92-B58E-409A-BAAD-8CB75BE9FE50}" destId="{EE59570A-C492-4398-A136-8C8D2FC8F5DC}" srcOrd="2" destOrd="0" presId="urn:microsoft.com/office/officeart/2005/8/layout/hierarchy4"/>
    <dgm:cxn modelId="{A12F3012-5741-4638-9C8D-F250F579C0E2}" type="presParOf" srcId="{EE59570A-C492-4398-A136-8C8D2FC8F5DC}" destId="{B88E974F-09A3-45B3-A278-783CB22DFD3E}" srcOrd="0" destOrd="0" presId="urn:microsoft.com/office/officeart/2005/8/layout/hierarchy4"/>
    <dgm:cxn modelId="{744BAACA-C803-4335-AAC1-67907C3F739C}" type="presParOf" srcId="{EE59570A-C492-4398-A136-8C8D2FC8F5DC}" destId="{DF4EE8B4-3D57-4B6D-ACE9-A1AEBDC451A5}" srcOrd="1" destOrd="0" presId="urn:microsoft.com/office/officeart/2005/8/layout/hierarchy4"/>
    <dgm:cxn modelId="{47F88FBC-96F9-4F3E-88DD-59B38695ADD5}" type="presParOf" srcId="{11DF0D92-B58E-409A-BAAD-8CB75BE9FE50}" destId="{244A3024-2EB1-4DD7-8FFA-0771299BC7AD}" srcOrd="3" destOrd="0" presId="urn:microsoft.com/office/officeart/2005/8/layout/hierarchy4"/>
    <dgm:cxn modelId="{D265BA4A-6A0B-4F6B-B0E9-2EC34DF25ABC}" type="presParOf" srcId="{11DF0D92-B58E-409A-BAAD-8CB75BE9FE50}" destId="{1EBB84EF-F26C-4949-BB50-A53ECBFA67BF}" srcOrd="4" destOrd="0" presId="urn:microsoft.com/office/officeart/2005/8/layout/hierarchy4"/>
    <dgm:cxn modelId="{420338AF-E5CE-45AA-89DA-B2BC69EC9425}" type="presParOf" srcId="{1EBB84EF-F26C-4949-BB50-A53ECBFA67BF}" destId="{0F9A71FA-A50C-48FD-A2FC-DA21CBD1C351}" srcOrd="0" destOrd="0" presId="urn:microsoft.com/office/officeart/2005/8/layout/hierarchy4"/>
    <dgm:cxn modelId="{A47EE072-2E64-4F59-BE5D-31DE146BC485}" type="presParOf" srcId="{1EBB84EF-F26C-4949-BB50-A53ECBFA67BF}" destId="{F0D03E35-FBD4-4415-9653-DB4755650F1B}" srcOrd="1" destOrd="0" presId="urn:microsoft.com/office/officeart/2005/8/layout/hierarchy4"/>
    <dgm:cxn modelId="{CCA38C3E-BDE4-43AE-BD93-26228105A6DC}" type="presParOf" srcId="{6C1E5758-D8F6-40B9-A0FE-420C77A649EE}" destId="{01E0E242-43C9-44EE-A896-9EAD1E45CE91}" srcOrd="1" destOrd="0" presId="urn:microsoft.com/office/officeart/2005/8/layout/hierarchy4"/>
    <dgm:cxn modelId="{F070010B-F337-4BBC-B15B-8ED1F05A8D66}" type="presParOf" srcId="{6C1E5758-D8F6-40B9-A0FE-420C77A649EE}" destId="{B1DA1759-299E-442B-9061-75D25BC2269B}" srcOrd="2" destOrd="0" presId="urn:microsoft.com/office/officeart/2005/8/layout/hierarchy4"/>
    <dgm:cxn modelId="{12A319F1-B209-4884-B3E7-36F273421038}" type="presParOf" srcId="{B1DA1759-299E-442B-9061-75D25BC2269B}" destId="{1A319546-B7A4-424C-800F-4601B4F5A3DD}" srcOrd="0" destOrd="0" presId="urn:microsoft.com/office/officeart/2005/8/layout/hierarchy4"/>
    <dgm:cxn modelId="{E8C95798-071C-44A2-8586-B898F7DEDDEE}" type="presParOf" srcId="{B1DA1759-299E-442B-9061-75D25BC2269B}" destId="{4B6C6A88-5398-4286-AD29-D8BB803874A3}" srcOrd="1" destOrd="0" presId="urn:microsoft.com/office/officeart/2005/8/layout/hierarchy4"/>
    <dgm:cxn modelId="{75BCCB7D-933B-42A2-A76F-B91E746D949D}" type="presParOf" srcId="{B1DA1759-299E-442B-9061-75D25BC2269B}" destId="{DCD6AF6C-DCC3-4534-B09E-F74D253FA112}" srcOrd="2" destOrd="0" presId="urn:microsoft.com/office/officeart/2005/8/layout/hierarchy4"/>
    <dgm:cxn modelId="{4CFD5403-E8DC-4EA0-9E98-1C1E700510F1}" type="presParOf" srcId="{DCD6AF6C-DCC3-4534-B09E-F74D253FA112}" destId="{882C2832-2227-4970-90A5-7AEBECCEB83B}" srcOrd="0" destOrd="0" presId="urn:microsoft.com/office/officeart/2005/8/layout/hierarchy4"/>
    <dgm:cxn modelId="{46E3DDB1-1B06-4C82-BED9-59B10FE30D74}" type="presParOf" srcId="{882C2832-2227-4970-90A5-7AEBECCEB83B}" destId="{60ADCF2D-0DA5-46C9-8A0B-98B44BEA01D9}" srcOrd="0" destOrd="0" presId="urn:microsoft.com/office/officeart/2005/8/layout/hierarchy4"/>
    <dgm:cxn modelId="{F234BE33-CDE2-4758-9229-0019B6391703}" type="presParOf" srcId="{882C2832-2227-4970-90A5-7AEBECCEB83B}" destId="{6BE43725-3C43-458D-BC27-8362940CBA14}" srcOrd="1" destOrd="0" presId="urn:microsoft.com/office/officeart/2005/8/layout/hierarchy4"/>
    <dgm:cxn modelId="{F4C2AA49-4626-4FD9-924F-AF56202173D4}" type="presParOf" srcId="{DCD6AF6C-DCC3-4534-B09E-F74D253FA112}" destId="{17079938-0A4A-4FC0-A156-966CEAC2FDCE}" srcOrd="1" destOrd="0" presId="urn:microsoft.com/office/officeart/2005/8/layout/hierarchy4"/>
    <dgm:cxn modelId="{24C7BDD7-1D88-42C9-81FA-49620DD061E0}" type="presParOf" srcId="{DCD6AF6C-DCC3-4534-B09E-F74D253FA112}" destId="{72546AA2-BD9C-434F-9C11-31C33C5AED89}" srcOrd="2" destOrd="0" presId="urn:microsoft.com/office/officeart/2005/8/layout/hierarchy4"/>
    <dgm:cxn modelId="{33F18F0B-4E83-4715-9E9F-0C464D86B589}" type="presParOf" srcId="{72546AA2-BD9C-434F-9C11-31C33C5AED89}" destId="{4E030C7C-8A08-48E9-83FF-3D9537FD44A3}" srcOrd="0" destOrd="0" presId="urn:microsoft.com/office/officeart/2005/8/layout/hierarchy4"/>
    <dgm:cxn modelId="{7A1E7A4F-1FEC-4740-872A-42122D1439DD}" type="presParOf" srcId="{72546AA2-BD9C-434F-9C11-31C33C5AED89}" destId="{DC84F28A-A1F6-4ADF-A9C7-C0ED50A39A21}" srcOrd="1" destOrd="0" presId="urn:microsoft.com/office/officeart/2005/8/layout/hierarchy4"/>
    <dgm:cxn modelId="{0C5358BD-CE72-488F-9638-3CCB3698FE5C}" type="presParOf" srcId="{DCD6AF6C-DCC3-4534-B09E-F74D253FA112}" destId="{27752F1F-EBD2-432E-89D5-EE41A1FE00C4}" srcOrd="3" destOrd="0" presId="urn:microsoft.com/office/officeart/2005/8/layout/hierarchy4"/>
    <dgm:cxn modelId="{B2BEB4A0-5E31-4737-BA22-4F6EE77C6B47}" type="presParOf" srcId="{DCD6AF6C-DCC3-4534-B09E-F74D253FA112}" destId="{DAAFF70C-C223-478A-AF7E-C1A201012B73}" srcOrd="4" destOrd="0" presId="urn:microsoft.com/office/officeart/2005/8/layout/hierarchy4"/>
    <dgm:cxn modelId="{3BA31C92-B630-42A7-A057-39D9CED45270}" type="presParOf" srcId="{DAAFF70C-C223-478A-AF7E-C1A201012B73}" destId="{35448225-E4FF-4E61-9A3A-A69D3196232D}" srcOrd="0" destOrd="0" presId="urn:microsoft.com/office/officeart/2005/8/layout/hierarchy4"/>
    <dgm:cxn modelId="{B457EA96-9C02-405F-B4D6-6149BDC8E9EB}" type="presParOf" srcId="{DAAFF70C-C223-478A-AF7E-C1A201012B73}" destId="{EB874B00-7148-4B0D-9F07-47103E8AB2AA}" srcOrd="1" destOrd="0" presId="urn:microsoft.com/office/officeart/2005/8/layout/hierarchy4"/>
    <dgm:cxn modelId="{2B33C4DE-70FF-41B7-9EBA-CF1C52626ACB}" type="presParOf" srcId="{6C1E5758-D8F6-40B9-A0FE-420C77A649EE}" destId="{6CED27F2-05BB-46EA-8587-2BEAC67ED906}" srcOrd="3" destOrd="0" presId="urn:microsoft.com/office/officeart/2005/8/layout/hierarchy4"/>
    <dgm:cxn modelId="{06C3FE4A-14AB-4D99-BDC2-6762A5CB8E7C}" type="presParOf" srcId="{6C1E5758-D8F6-40B9-A0FE-420C77A649EE}" destId="{321873F5-12AA-4A38-9286-CB5550D9C0B0}" srcOrd="4" destOrd="0" presId="urn:microsoft.com/office/officeart/2005/8/layout/hierarchy4"/>
    <dgm:cxn modelId="{3784E3F4-471B-486E-87DD-38D06DDACCE1}" type="presParOf" srcId="{321873F5-12AA-4A38-9286-CB5550D9C0B0}" destId="{3F3629E6-84A5-43D5-907A-636438A17F65}" srcOrd="0" destOrd="0" presId="urn:microsoft.com/office/officeart/2005/8/layout/hierarchy4"/>
    <dgm:cxn modelId="{276CB6B8-5FC6-4140-BD21-6D10597EDD27}" type="presParOf" srcId="{321873F5-12AA-4A38-9286-CB5550D9C0B0}" destId="{5A3BB3EE-2376-4C0B-9818-A8E3C9FD784D}" srcOrd="1" destOrd="0" presId="urn:microsoft.com/office/officeart/2005/8/layout/hierarchy4"/>
    <dgm:cxn modelId="{4C597263-F5E9-4A7F-849C-D824DFB44450}" type="presParOf" srcId="{321873F5-12AA-4A38-9286-CB5550D9C0B0}" destId="{BE737D56-87D8-40DF-84F2-4B0C267994BF}" srcOrd="2" destOrd="0" presId="urn:microsoft.com/office/officeart/2005/8/layout/hierarchy4"/>
    <dgm:cxn modelId="{6F331BE2-B542-4EC6-B744-EB911486B36C}" type="presParOf" srcId="{BE737D56-87D8-40DF-84F2-4B0C267994BF}" destId="{242F991F-4459-4E94-BC22-173BADF64D8B}" srcOrd="0" destOrd="0" presId="urn:microsoft.com/office/officeart/2005/8/layout/hierarchy4"/>
    <dgm:cxn modelId="{C4B35F7F-6A19-46CC-BA5A-45BC0A4CB443}" type="presParOf" srcId="{242F991F-4459-4E94-BC22-173BADF64D8B}" destId="{A91456CE-803B-4BEB-9206-DC0EA576D5FA}" srcOrd="0" destOrd="0" presId="urn:microsoft.com/office/officeart/2005/8/layout/hierarchy4"/>
    <dgm:cxn modelId="{419AFE6D-AA5A-4BFF-B3FD-4091A86B0D27}" type="presParOf" srcId="{242F991F-4459-4E94-BC22-173BADF64D8B}" destId="{90E85333-D4FF-4D4D-8EEC-5B7BCEB0A2FD}" srcOrd="1" destOrd="0" presId="urn:microsoft.com/office/officeart/2005/8/layout/hierarchy4"/>
    <dgm:cxn modelId="{E0BF4014-34E8-4D40-A5B2-BECBC07764DE}" type="presParOf" srcId="{BE737D56-87D8-40DF-84F2-4B0C267994BF}" destId="{36B35524-1920-45F2-848C-9715C067A3E0}" srcOrd="1" destOrd="0" presId="urn:microsoft.com/office/officeart/2005/8/layout/hierarchy4"/>
    <dgm:cxn modelId="{40A9D646-6B3A-49A9-83BB-7BEA8B4A9AAB}" type="presParOf" srcId="{BE737D56-87D8-40DF-84F2-4B0C267994BF}" destId="{8AB70D37-38A7-4973-8BE2-1C4A2B44D266}" srcOrd="2" destOrd="0" presId="urn:microsoft.com/office/officeart/2005/8/layout/hierarchy4"/>
    <dgm:cxn modelId="{C7315AEA-744D-430C-98AF-1B7E8EB821D3}" type="presParOf" srcId="{8AB70D37-38A7-4973-8BE2-1C4A2B44D266}" destId="{8F6997ED-A642-4652-A011-8469D7DD3C22}" srcOrd="0" destOrd="0" presId="urn:microsoft.com/office/officeart/2005/8/layout/hierarchy4"/>
    <dgm:cxn modelId="{4F4F1143-FC29-48C3-83EB-5A6E5BD6CA9C}" type="presParOf" srcId="{8AB70D37-38A7-4973-8BE2-1C4A2B44D266}" destId="{39CFB096-8854-4F8D-85EE-E04F9FAF5157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7E5ED8F-1ECB-426A-8B63-747B73B9F622}" type="doc">
      <dgm:prSet loTypeId="urn:microsoft.com/office/officeart/2005/8/layout/hierarchy4" loCatId="list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de-CH"/>
        </a:p>
      </dgm:t>
    </dgm:pt>
    <dgm:pt modelId="{843E579D-EE78-4247-A53D-688CF79F7C1E}">
      <dgm:prSet phldrT="[Text]"/>
      <dgm:spPr>
        <a:noFill/>
      </dgm:spPr>
      <dgm:t>
        <a:bodyPr/>
        <a:lstStyle/>
        <a:p>
          <a:r>
            <a:rPr lang="de-CH" dirty="0" smtClean="0">
              <a:noFill/>
            </a:rPr>
            <a:t>Web application testing and debugging</a:t>
          </a:r>
          <a:endParaRPr lang="de-CH" dirty="0">
            <a:noFill/>
          </a:endParaRPr>
        </a:p>
      </dgm:t>
    </dgm:pt>
    <dgm:pt modelId="{EBFE94B1-A83B-4EB5-A897-9A2F866D6AB0}" type="parTrans" cxnId="{DAE5C180-772B-4CFF-BCF0-F932E52FE650}">
      <dgm:prSet/>
      <dgm:spPr/>
      <dgm:t>
        <a:bodyPr/>
        <a:lstStyle/>
        <a:p>
          <a:endParaRPr lang="de-CH"/>
        </a:p>
      </dgm:t>
    </dgm:pt>
    <dgm:pt modelId="{FE07E5F9-89A3-4D8E-B77E-01A43D503935}" type="sibTrans" cxnId="{DAE5C180-772B-4CFF-BCF0-F932E52FE650}">
      <dgm:prSet/>
      <dgm:spPr/>
      <dgm:t>
        <a:bodyPr/>
        <a:lstStyle/>
        <a:p>
          <a:endParaRPr lang="de-CH"/>
        </a:p>
      </dgm:t>
    </dgm:pt>
    <dgm:pt modelId="{CF2837C1-7BB2-42B7-8D28-B1A338D1FAE7}">
      <dgm:prSet phldrT="[Text]"/>
      <dgm:spPr>
        <a:noFill/>
      </dgm:spPr>
      <dgm:t>
        <a:bodyPr/>
        <a:lstStyle/>
        <a:p>
          <a:r>
            <a:rPr lang="de-CH" dirty="0" smtClean="0">
              <a:noFill/>
            </a:rPr>
            <a:t>Browser-integrated debugging tools</a:t>
          </a:r>
          <a:endParaRPr lang="de-CH" dirty="0">
            <a:noFill/>
          </a:endParaRPr>
        </a:p>
      </dgm:t>
    </dgm:pt>
    <dgm:pt modelId="{993307C1-874C-4466-9026-BFF5D1CEE815}" type="parTrans" cxnId="{61F21F4F-FC83-4857-A1A9-8EAC8FEC63B2}">
      <dgm:prSet/>
      <dgm:spPr/>
      <dgm:t>
        <a:bodyPr/>
        <a:lstStyle/>
        <a:p>
          <a:endParaRPr lang="de-CH"/>
        </a:p>
      </dgm:t>
    </dgm:pt>
    <dgm:pt modelId="{C0B82659-F43E-4376-A40B-B993F2EDFFE9}" type="sibTrans" cxnId="{61F21F4F-FC83-4857-A1A9-8EAC8FEC63B2}">
      <dgm:prSet/>
      <dgm:spPr/>
      <dgm:t>
        <a:bodyPr/>
        <a:lstStyle/>
        <a:p>
          <a:endParaRPr lang="de-CH"/>
        </a:p>
      </dgm:t>
    </dgm:pt>
    <dgm:pt modelId="{2BAE4A42-CF2F-43AC-9D64-CE1ED2AB7691}">
      <dgm:prSet phldrT="[Text]"/>
      <dgm:spPr>
        <a:noFill/>
      </dgm:spPr>
      <dgm:t>
        <a:bodyPr/>
        <a:lstStyle/>
        <a:p>
          <a:r>
            <a:rPr lang="de-CH" dirty="0" smtClean="0">
              <a:noFill/>
            </a:rPr>
            <a:t>Responsive web application testing</a:t>
          </a:r>
          <a:endParaRPr lang="de-CH" dirty="0">
            <a:noFill/>
          </a:endParaRPr>
        </a:p>
      </dgm:t>
    </dgm:pt>
    <dgm:pt modelId="{88DA912D-73EF-4B96-9916-E53F963FF10E}" type="parTrans" cxnId="{E140A498-0F80-40D3-893E-979DEAA416E1}">
      <dgm:prSet/>
      <dgm:spPr/>
      <dgm:t>
        <a:bodyPr/>
        <a:lstStyle/>
        <a:p>
          <a:endParaRPr lang="de-CH"/>
        </a:p>
      </dgm:t>
    </dgm:pt>
    <dgm:pt modelId="{67231C9E-FA11-4F92-BB9C-312A38FD8B1C}" type="sibTrans" cxnId="{E140A498-0F80-40D3-893E-979DEAA416E1}">
      <dgm:prSet/>
      <dgm:spPr/>
      <dgm:t>
        <a:bodyPr/>
        <a:lstStyle/>
        <a:p>
          <a:endParaRPr lang="de-CH"/>
        </a:p>
      </dgm:t>
    </dgm:pt>
    <dgm:pt modelId="{C8B83519-5DF2-4DFF-AC39-C8A07E51E2A9}">
      <dgm:prSet phldrT="[Text]"/>
      <dgm:spPr>
        <a:noFill/>
      </dgm:spPr>
      <dgm:t>
        <a:bodyPr/>
        <a:lstStyle/>
        <a:p>
          <a:r>
            <a:rPr lang="de-CH" dirty="0" smtClean="0">
              <a:noFill/>
            </a:rPr>
            <a:t>Web services</a:t>
          </a:r>
          <a:endParaRPr lang="de-CH" dirty="0">
            <a:noFill/>
          </a:endParaRPr>
        </a:p>
      </dgm:t>
    </dgm:pt>
    <dgm:pt modelId="{052594BD-1B3B-417B-811B-B625C5482A10}" type="parTrans" cxnId="{C506D0B4-B899-48A9-A108-E5C9B6451E0E}">
      <dgm:prSet/>
      <dgm:spPr/>
      <dgm:t>
        <a:bodyPr/>
        <a:lstStyle/>
        <a:p>
          <a:endParaRPr lang="de-CH"/>
        </a:p>
      </dgm:t>
    </dgm:pt>
    <dgm:pt modelId="{04C9C027-29F5-443F-98A2-EC2878D53588}" type="sibTrans" cxnId="{C506D0B4-B899-48A9-A108-E5C9B6451E0E}">
      <dgm:prSet/>
      <dgm:spPr/>
      <dgm:t>
        <a:bodyPr/>
        <a:lstStyle/>
        <a:p>
          <a:endParaRPr lang="de-CH"/>
        </a:p>
      </dgm:t>
    </dgm:pt>
    <dgm:pt modelId="{A86D134C-A869-4094-9171-4330242ABAA1}">
      <dgm:prSet phldrT="[Text]"/>
      <dgm:spPr>
        <a:noFill/>
      </dgm:spPr>
      <dgm:t>
        <a:bodyPr/>
        <a:lstStyle/>
        <a:p>
          <a:r>
            <a:rPr lang="de-CH" dirty="0" smtClean="0">
              <a:noFill/>
            </a:rPr>
            <a:t>Record and replay</a:t>
          </a:r>
          <a:endParaRPr lang="de-CH" dirty="0">
            <a:noFill/>
          </a:endParaRPr>
        </a:p>
      </dgm:t>
    </dgm:pt>
    <dgm:pt modelId="{E724B2E8-51C9-4D48-8D0A-FE5E8ECE07BF}" type="parTrans" cxnId="{1B20F583-F3E9-46D0-9272-43037CF62E7E}">
      <dgm:prSet/>
      <dgm:spPr/>
      <dgm:t>
        <a:bodyPr/>
        <a:lstStyle/>
        <a:p>
          <a:endParaRPr lang="de-CH"/>
        </a:p>
      </dgm:t>
    </dgm:pt>
    <dgm:pt modelId="{8303B11C-384E-4508-8A99-D11759FE4C9F}" type="sibTrans" cxnId="{1B20F583-F3E9-46D0-9272-43037CF62E7E}">
      <dgm:prSet/>
      <dgm:spPr/>
      <dgm:t>
        <a:bodyPr/>
        <a:lstStyle/>
        <a:p>
          <a:endParaRPr lang="de-CH"/>
        </a:p>
      </dgm:t>
    </dgm:pt>
    <dgm:pt modelId="{96F024B6-7716-40D3-BF61-7DB09BCDE745}">
      <dgm:prSet phldrT="[Text]"/>
      <dgm:spPr>
        <a:noFill/>
      </dgm:spPr>
      <dgm:t>
        <a:bodyPr/>
        <a:lstStyle/>
        <a:p>
          <a:r>
            <a:rPr lang="de-CH" dirty="0" smtClean="0">
              <a:noFill/>
            </a:rPr>
            <a:t>Automated testing </a:t>
          </a:r>
          <a:r>
            <a:rPr lang="de-CH" dirty="0" smtClean="0">
              <a:noFill/>
            </a:rPr>
            <a:t>tools</a:t>
          </a:r>
          <a:endParaRPr lang="de-CH" dirty="0">
            <a:noFill/>
          </a:endParaRPr>
        </a:p>
      </dgm:t>
    </dgm:pt>
    <dgm:pt modelId="{7A52EC92-694F-4BC3-A408-C8D0A7693568}" type="parTrans" cxnId="{02CC7F19-303D-4E15-BBFC-73FCF8ED7CAA}">
      <dgm:prSet/>
      <dgm:spPr/>
      <dgm:t>
        <a:bodyPr/>
        <a:lstStyle/>
        <a:p>
          <a:endParaRPr lang="de-CH"/>
        </a:p>
      </dgm:t>
    </dgm:pt>
    <dgm:pt modelId="{9EC403A7-4259-49EF-9C3F-1F0F3C81C799}" type="sibTrans" cxnId="{02CC7F19-303D-4E15-BBFC-73FCF8ED7CAA}">
      <dgm:prSet/>
      <dgm:spPr/>
      <dgm:t>
        <a:bodyPr/>
        <a:lstStyle/>
        <a:p>
          <a:endParaRPr lang="de-CH"/>
        </a:p>
      </dgm:t>
    </dgm:pt>
    <dgm:pt modelId="{0CE3FE92-5A79-4A59-A341-EEA6C6DD3A33}">
      <dgm:prSet phldrT="[Text]"/>
      <dgm:spPr>
        <a:noFill/>
      </dgm:spPr>
      <dgm:t>
        <a:bodyPr/>
        <a:lstStyle/>
        <a:p>
          <a:r>
            <a:rPr lang="de-CH" dirty="0" smtClean="0">
              <a:noFill/>
            </a:rPr>
            <a:t>Testing with actual devices</a:t>
          </a:r>
          <a:endParaRPr lang="de-CH" dirty="0">
            <a:noFill/>
          </a:endParaRPr>
        </a:p>
      </dgm:t>
    </dgm:pt>
    <dgm:pt modelId="{0903FC0F-6503-41EB-A149-58C9154068C5}" type="parTrans" cxnId="{3B8506D5-6855-4A30-9635-F1D97D6CA6A2}">
      <dgm:prSet/>
      <dgm:spPr/>
      <dgm:t>
        <a:bodyPr/>
        <a:lstStyle/>
        <a:p>
          <a:endParaRPr lang="de-CH"/>
        </a:p>
      </dgm:t>
    </dgm:pt>
    <dgm:pt modelId="{988852BF-D62C-40C6-B833-E5E7A74D5B2E}" type="sibTrans" cxnId="{3B8506D5-6855-4A30-9635-F1D97D6CA6A2}">
      <dgm:prSet/>
      <dgm:spPr/>
      <dgm:t>
        <a:bodyPr/>
        <a:lstStyle/>
        <a:p>
          <a:endParaRPr lang="de-CH"/>
        </a:p>
      </dgm:t>
    </dgm:pt>
    <dgm:pt modelId="{7752FBDB-02A6-4D31-90CC-0E792832B747}">
      <dgm:prSet phldrT="[Text]"/>
      <dgm:spPr>
        <a:noFill/>
      </dgm:spPr>
      <dgm:t>
        <a:bodyPr/>
        <a:lstStyle/>
        <a:p>
          <a:r>
            <a:rPr lang="de-CH" dirty="0" smtClean="0">
              <a:noFill/>
            </a:rPr>
            <a:t>Device emulation</a:t>
          </a:r>
          <a:endParaRPr lang="de-CH" dirty="0">
            <a:noFill/>
          </a:endParaRPr>
        </a:p>
      </dgm:t>
    </dgm:pt>
    <dgm:pt modelId="{862FBA07-4C73-481E-B847-7CC5587BEF12}" type="parTrans" cxnId="{3CAB2A36-B8D6-4457-835D-703794AA1A02}">
      <dgm:prSet/>
      <dgm:spPr/>
      <dgm:t>
        <a:bodyPr/>
        <a:lstStyle/>
        <a:p>
          <a:endParaRPr lang="de-CH"/>
        </a:p>
      </dgm:t>
    </dgm:pt>
    <dgm:pt modelId="{BA517052-DC93-4499-8708-43B74FE18BCE}" type="sibTrans" cxnId="{3CAB2A36-B8D6-4457-835D-703794AA1A02}">
      <dgm:prSet/>
      <dgm:spPr/>
      <dgm:t>
        <a:bodyPr/>
        <a:lstStyle/>
        <a:p>
          <a:endParaRPr lang="de-CH"/>
        </a:p>
      </dgm:t>
    </dgm:pt>
    <dgm:pt modelId="{CEC31092-0A3A-4FD7-AC78-5E6FAA80206D}">
      <dgm:prSet phldrT="[Text]"/>
      <dgm:spPr/>
      <dgm:t>
        <a:bodyPr/>
        <a:lstStyle/>
        <a:p>
          <a:r>
            <a:rPr lang="de-CH" dirty="0" smtClean="0"/>
            <a:t>Cross-device frameworks</a:t>
          </a:r>
          <a:endParaRPr lang="de-CH" dirty="0"/>
        </a:p>
      </dgm:t>
    </dgm:pt>
    <dgm:pt modelId="{67AEE818-F4E5-4760-890A-D0F368C81FD3}" type="parTrans" cxnId="{E7DBDB3F-EF58-47A8-8FD3-2A6170A1A2F9}">
      <dgm:prSet/>
      <dgm:spPr/>
      <dgm:t>
        <a:bodyPr/>
        <a:lstStyle/>
        <a:p>
          <a:endParaRPr lang="de-CH"/>
        </a:p>
      </dgm:t>
    </dgm:pt>
    <dgm:pt modelId="{72A32C7C-6520-42DF-AE55-59A3895B89D7}" type="sibTrans" cxnId="{E7DBDB3F-EF58-47A8-8FD3-2A6170A1A2F9}">
      <dgm:prSet/>
      <dgm:spPr/>
      <dgm:t>
        <a:bodyPr/>
        <a:lstStyle/>
        <a:p>
          <a:endParaRPr lang="de-CH"/>
        </a:p>
      </dgm:t>
    </dgm:pt>
    <dgm:pt modelId="{DD835A8F-E2A3-4299-9054-06F8F61788F3}">
      <dgm:prSet phldrT="[Text]"/>
      <dgm:spPr/>
      <dgm:t>
        <a:bodyPr/>
        <a:lstStyle/>
        <a:p>
          <a:r>
            <a:rPr lang="de-CH" dirty="0" smtClean="0"/>
            <a:t>Frameworks with tool </a:t>
          </a:r>
          <a:r>
            <a:rPr lang="de-CH" dirty="0" smtClean="0"/>
            <a:t>support</a:t>
          </a:r>
          <a:endParaRPr lang="de-CH" dirty="0"/>
        </a:p>
      </dgm:t>
    </dgm:pt>
    <dgm:pt modelId="{8158A23C-2313-4397-8D93-DB133AE66A02}" type="parTrans" cxnId="{F9BB2F7B-2986-427A-826D-FDFEDE6222AC}">
      <dgm:prSet/>
      <dgm:spPr/>
      <dgm:t>
        <a:bodyPr/>
        <a:lstStyle/>
        <a:p>
          <a:endParaRPr lang="de-CH"/>
        </a:p>
      </dgm:t>
    </dgm:pt>
    <dgm:pt modelId="{2E45F80D-0BCC-4D8F-984E-F5CD5CDC1274}" type="sibTrans" cxnId="{F9BB2F7B-2986-427A-826D-FDFEDE6222AC}">
      <dgm:prSet/>
      <dgm:spPr/>
      <dgm:t>
        <a:bodyPr/>
        <a:lstStyle/>
        <a:p>
          <a:endParaRPr lang="de-CH"/>
        </a:p>
      </dgm:t>
    </dgm:pt>
    <dgm:pt modelId="{923CBF10-ADFD-49AE-B44F-E72CD8008609}">
      <dgm:prSet phldrT="[Text]"/>
      <dgm:spPr/>
      <dgm:t>
        <a:bodyPr/>
        <a:lstStyle/>
        <a:p>
          <a:r>
            <a:rPr lang="de-CH" dirty="0" smtClean="0"/>
            <a:t>Web-based </a:t>
          </a:r>
          <a:r>
            <a:rPr lang="de-CH" dirty="0" smtClean="0"/>
            <a:t>frameworks</a:t>
          </a:r>
          <a:endParaRPr lang="de-CH" dirty="0"/>
        </a:p>
      </dgm:t>
    </dgm:pt>
    <dgm:pt modelId="{49F80487-306C-4242-A592-4667B38C9C89}" type="parTrans" cxnId="{1B60C273-28ED-45A6-833F-3E333ABA7652}">
      <dgm:prSet/>
      <dgm:spPr/>
      <dgm:t>
        <a:bodyPr/>
        <a:lstStyle/>
        <a:p>
          <a:endParaRPr lang="de-CH"/>
        </a:p>
      </dgm:t>
    </dgm:pt>
    <dgm:pt modelId="{59C874DA-F5F2-4E7A-8A3B-F7ACB13DAD38}" type="sibTrans" cxnId="{1B60C273-28ED-45A6-833F-3E333ABA7652}">
      <dgm:prSet/>
      <dgm:spPr/>
      <dgm:t>
        <a:bodyPr/>
        <a:lstStyle/>
        <a:p>
          <a:endParaRPr lang="de-CH"/>
        </a:p>
      </dgm:t>
    </dgm:pt>
    <dgm:pt modelId="{6C1E5758-D8F6-40B9-A0FE-420C77A649EE}" type="pres">
      <dgm:prSet presAssocID="{C7E5ED8F-1ECB-426A-8B63-747B73B9F622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de-CH"/>
        </a:p>
      </dgm:t>
    </dgm:pt>
    <dgm:pt modelId="{AD34ACE8-94E0-47D3-BD23-7DCF0678261F}" type="pres">
      <dgm:prSet presAssocID="{843E579D-EE78-4247-A53D-688CF79F7C1E}" presName="vertOne" presStyleCnt="0"/>
      <dgm:spPr/>
      <dgm:t>
        <a:bodyPr/>
        <a:lstStyle/>
        <a:p>
          <a:endParaRPr lang="de-CH"/>
        </a:p>
      </dgm:t>
    </dgm:pt>
    <dgm:pt modelId="{13FBA5F4-125C-4A13-BC88-A829D1983D3B}" type="pres">
      <dgm:prSet presAssocID="{843E579D-EE78-4247-A53D-688CF79F7C1E}" presName="txOne" presStyleLbl="node0" presStyleIdx="0" presStyleCnt="3">
        <dgm:presLayoutVars>
          <dgm:chPref val="3"/>
        </dgm:presLayoutVars>
      </dgm:prSet>
      <dgm:spPr/>
      <dgm:t>
        <a:bodyPr/>
        <a:lstStyle/>
        <a:p>
          <a:endParaRPr lang="de-CH"/>
        </a:p>
      </dgm:t>
    </dgm:pt>
    <dgm:pt modelId="{EB08BA25-BD5F-4B86-AA37-9D1AD9965924}" type="pres">
      <dgm:prSet presAssocID="{843E579D-EE78-4247-A53D-688CF79F7C1E}" presName="parTransOne" presStyleCnt="0"/>
      <dgm:spPr/>
      <dgm:t>
        <a:bodyPr/>
        <a:lstStyle/>
        <a:p>
          <a:endParaRPr lang="de-CH"/>
        </a:p>
      </dgm:t>
    </dgm:pt>
    <dgm:pt modelId="{11DF0D92-B58E-409A-BAAD-8CB75BE9FE50}" type="pres">
      <dgm:prSet presAssocID="{843E579D-EE78-4247-A53D-688CF79F7C1E}" presName="horzOne" presStyleCnt="0"/>
      <dgm:spPr/>
      <dgm:t>
        <a:bodyPr/>
        <a:lstStyle/>
        <a:p>
          <a:endParaRPr lang="de-CH"/>
        </a:p>
      </dgm:t>
    </dgm:pt>
    <dgm:pt modelId="{2979BA53-6B62-40D4-96D0-BE9EF6324562}" type="pres">
      <dgm:prSet presAssocID="{CF2837C1-7BB2-42B7-8D28-B1A338D1FAE7}" presName="vertTwo" presStyleCnt="0"/>
      <dgm:spPr/>
      <dgm:t>
        <a:bodyPr/>
        <a:lstStyle/>
        <a:p>
          <a:endParaRPr lang="de-CH"/>
        </a:p>
      </dgm:t>
    </dgm:pt>
    <dgm:pt modelId="{DCF03155-B5B8-43FE-A318-C189653008CF}" type="pres">
      <dgm:prSet presAssocID="{CF2837C1-7BB2-42B7-8D28-B1A338D1FAE7}" presName="txTwo" presStyleLbl="node2" presStyleIdx="0" presStyleCnt="8">
        <dgm:presLayoutVars>
          <dgm:chPref val="3"/>
        </dgm:presLayoutVars>
      </dgm:prSet>
      <dgm:spPr/>
      <dgm:t>
        <a:bodyPr/>
        <a:lstStyle/>
        <a:p>
          <a:endParaRPr lang="de-CH"/>
        </a:p>
      </dgm:t>
    </dgm:pt>
    <dgm:pt modelId="{3A306C67-58AB-442C-AA76-923227B2BCEE}" type="pres">
      <dgm:prSet presAssocID="{CF2837C1-7BB2-42B7-8D28-B1A338D1FAE7}" presName="horzTwo" presStyleCnt="0"/>
      <dgm:spPr/>
      <dgm:t>
        <a:bodyPr/>
        <a:lstStyle/>
        <a:p>
          <a:endParaRPr lang="de-CH"/>
        </a:p>
      </dgm:t>
    </dgm:pt>
    <dgm:pt modelId="{4AEFAA67-B540-4C79-865D-6957F1D8E547}" type="pres">
      <dgm:prSet presAssocID="{C0B82659-F43E-4376-A40B-B993F2EDFFE9}" presName="sibSpaceTwo" presStyleCnt="0"/>
      <dgm:spPr/>
      <dgm:t>
        <a:bodyPr/>
        <a:lstStyle/>
        <a:p>
          <a:endParaRPr lang="de-CH"/>
        </a:p>
      </dgm:t>
    </dgm:pt>
    <dgm:pt modelId="{EE59570A-C492-4398-A136-8C8D2FC8F5DC}" type="pres">
      <dgm:prSet presAssocID="{A86D134C-A869-4094-9171-4330242ABAA1}" presName="vertTwo" presStyleCnt="0"/>
      <dgm:spPr/>
      <dgm:t>
        <a:bodyPr/>
        <a:lstStyle/>
        <a:p>
          <a:endParaRPr lang="de-CH"/>
        </a:p>
      </dgm:t>
    </dgm:pt>
    <dgm:pt modelId="{B88E974F-09A3-45B3-A278-783CB22DFD3E}" type="pres">
      <dgm:prSet presAssocID="{A86D134C-A869-4094-9171-4330242ABAA1}" presName="txTwo" presStyleLbl="node2" presStyleIdx="1" presStyleCnt="8">
        <dgm:presLayoutVars>
          <dgm:chPref val="3"/>
        </dgm:presLayoutVars>
      </dgm:prSet>
      <dgm:spPr/>
      <dgm:t>
        <a:bodyPr/>
        <a:lstStyle/>
        <a:p>
          <a:endParaRPr lang="de-CH"/>
        </a:p>
      </dgm:t>
    </dgm:pt>
    <dgm:pt modelId="{DF4EE8B4-3D57-4B6D-ACE9-A1AEBDC451A5}" type="pres">
      <dgm:prSet presAssocID="{A86D134C-A869-4094-9171-4330242ABAA1}" presName="horzTwo" presStyleCnt="0"/>
      <dgm:spPr/>
      <dgm:t>
        <a:bodyPr/>
        <a:lstStyle/>
        <a:p>
          <a:endParaRPr lang="de-CH"/>
        </a:p>
      </dgm:t>
    </dgm:pt>
    <dgm:pt modelId="{244A3024-2EB1-4DD7-8FFA-0771299BC7AD}" type="pres">
      <dgm:prSet presAssocID="{8303B11C-384E-4508-8A99-D11759FE4C9F}" presName="sibSpaceTwo" presStyleCnt="0"/>
      <dgm:spPr/>
      <dgm:t>
        <a:bodyPr/>
        <a:lstStyle/>
        <a:p>
          <a:endParaRPr lang="de-CH"/>
        </a:p>
      </dgm:t>
    </dgm:pt>
    <dgm:pt modelId="{1EBB84EF-F26C-4949-BB50-A53ECBFA67BF}" type="pres">
      <dgm:prSet presAssocID="{96F024B6-7716-40D3-BF61-7DB09BCDE745}" presName="vertTwo" presStyleCnt="0"/>
      <dgm:spPr/>
      <dgm:t>
        <a:bodyPr/>
        <a:lstStyle/>
        <a:p>
          <a:endParaRPr lang="de-CH"/>
        </a:p>
      </dgm:t>
    </dgm:pt>
    <dgm:pt modelId="{0F9A71FA-A50C-48FD-A2FC-DA21CBD1C351}" type="pres">
      <dgm:prSet presAssocID="{96F024B6-7716-40D3-BF61-7DB09BCDE745}" presName="txTwo" presStyleLbl="node2" presStyleIdx="2" presStyleCnt="8">
        <dgm:presLayoutVars>
          <dgm:chPref val="3"/>
        </dgm:presLayoutVars>
      </dgm:prSet>
      <dgm:spPr/>
      <dgm:t>
        <a:bodyPr/>
        <a:lstStyle/>
        <a:p>
          <a:endParaRPr lang="de-CH"/>
        </a:p>
      </dgm:t>
    </dgm:pt>
    <dgm:pt modelId="{F0D03E35-FBD4-4415-9653-DB4755650F1B}" type="pres">
      <dgm:prSet presAssocID="{96F024B6-7716-40D3-BF61-7DB09BCDE745}" presName="horzTwo" presStyleCnt="0"/>
      <dgm:spPr/>
      <dgm:t>
        <a:bodyPr/>
        <a:lstStyle/>
        <a:p>
          <a:endParaRPr lang="de-CH"/>
        </a:p>
      </dgm:t>
    </dgm:pt>
    <dgm:pt modelId="{01E0E242-43C9-44EE-A896-9EAD1E45CE91}" type="pres">
      <dgm:prSet presAssocID="{FE07E5F9-89A3-4D8E-B77E-01A43D503935}" presName="sibSpaceOne" presStyleCnt="0"/>
      <dgm:spPr/>
      <dgm:t>
        <a:bodyPr/>
        <a:lstStyle/>
        <a:p>
          <a:endParaRPr lang="de-CH"/>
        </a:p>
      </dgm:t>
    </dgm:pt>
    <dgm:pt modelId="{B1DA1759-299E-442B-9061-75D25BC2269B}" type="pres">
      <dgm:prSet presAssocID="{2BAE4A42-CF2F-43AC-9D64-CE1ED2AB7691}" presName="vertOne" presStyleCnt="0"/>
      <dgm:spPr/>
      <dgm:t>
        <a:bodyPr/>
        <a:lstStyle/>
        <a:p>
          <a:endParaRPr lang="de-CH"/>
        </a:p>
      </dgm:t>
    </dgm:pt>
    <dgm:pt modelId="{1A319546-B7A4-424C-800F-4601B4F5A3DD}" type="pres">
      <dgm:prSet presAssocID="{2BAE4A42-CF2F-43AC-9D64-CE1ED2AB7691}" presName="txOne" presStyleLbl="node0" presStyleIdx="1" presStyleCnt="3">
        <dgm:presLayoutVars>
          <dgm:chPref val="3"/>
        </dgm:presLayoutVars>
      </dgm:prSet>
      <dgm:spPr/>
      <dgm:t>
        <a:bodyPr/>
        <a:lstStyle/>
        <a:p>
          <a:endParaRPr lang="de-CH"/>
        </a:p>
      </dgm:t>
    </dgm:pt>
    <dgm:pt modelId="{4B6C6A88-5398-4286-AD29-D8BB803874A3}" type="pres">
      <dgm:prSet presAssocID="{2BAE4A42-CF2F-43AC-9D64-CE1ED2AB7691}" presName="parTransOne" presStyleCnt="0"/>
      <dgm:spPr/>
      <dgm:t>
        <a:bodyPr/>
        <a:lstStyle/>
        <a:p>
          <a:endParaRPr lang="de-CH"/>
        </a:p>
      </dgm:t>
    </dgm:pt>
    <dgm:pt modelId="{DCD6AF6C-DCC3-4534-B09E-F74D253FA112}" type="pres">
      <dgm:prSet presAssocID="{2BAE4A42-CF2F-43AC-9D64-CE1ED2AB7691}" presName="horzOne" presStyleCnt="0"/>
      <dgm:spPr/>
      <dgm:t>
        <a:bodyPr/>
        <a:lstStyle/>
        <a:p>
          <a:endParaRPr lang="de-CH"/>
        </a:p>
      </dgm:t>
    </dgm:pt>
    <dgm:pt modelId="{882C2832-2227-4970-90A5-7AEBECCEB83B}" type="pres">
      <dgm:prSet presAssocID="{C8B83519-5DF2-4DFF-AC39-C8A07E51E2A9}" presName="vertTwo" presStyleCnt="0"/>
      <dgm:spPr/>
      <dgm:t>
        <a:bodyPr/>
        <a:lstStyle/>
        <a:p>
          <a:endParaRPr lang="de-CH"/>
        </a:p>
      </dgm:t>
    </dgm:pt>
    <dgm:pt modelId="{60ADCF2D-0DA5-46C9-8A0B-98B44BEA01D9}" type="pres">
      <dgm:prSet presAssocID="{C8B83519-5DF2-4DFF-AC39-C8A07E51E2A9}" presName="txTwo" presStyleLbl="node2" presStyleIdx="3" presStyleCnt="8">
        <dgm:presLayoutVars>
          <dgm:chPref val="3"/>
        </dgm:presLayoutVars>
      </dgm:prSet>
      <dgm:spPr/>
      <dgm:t>
        <a:bodyPr/>
        <a:lstStyle/>
        <a:p>
          <a:endParaRPr lang="de-CH"/>
        </a:p>
      </dgm:t>
    </dgm:pt>
    <dgm:pt modelId="{6BE43725-3C43-458D-BC27-8362940CBA14}" type="pres">
      <dgm:prSet presAssocID="{C8B83519-5DF2-4DFF-AC39-C8A07E51E2A9}" presName="horzTwo" presStyleCnt="0"/>
      <dgm:spPr/>
      <dgm:t>
        <a:bodyPr/>
        <a:lstStyle/>
        <a:p>
          <a:endParaRPr lang="de-CH"/>
        </a:p>
      </dgm:t>
    </dgm:pt>
    <dgm:pt modelId="{17079938-0A4A-4FC0-A156-966CEAC2FDCE}" type="pres">
      <dgm:prSet presAssocID="{04C9C027-29F5-443F-98A2-EC2878D53588}" presName="sibSpaceTwo" presStyleCnt="0"/>
      <dgm:spPr/>
      <dgm:t>
        <a:bodyPr/>
        <a:lstStyle/>
        <a:p>
          <a:endParaRPr lang="de-CH"/>
        </a:p>
      </dgm:t>
    </dgm:pt>
    <dgm:pt modelId="{72546AA2-BD9C-434F-9C11-31C33C5AED89}" type="pres">
      <dgm:prSet presAssocID="{0CE3FE92-5A79-4A59-A341-EEA6C6DD3A33}" presName="vertTwo" presStyleCnt="0"/>
      <dgm:spPr/>
      <dgm:t>
        <a:bodyPr/>
        <a:lstStyle/>
        <a:p>
          <a:endParaRPr lang="de-CH"/>
        </a:p>
      </dgm:t>
    </dgm:pt>
    <dgm:pt modelId="{4E030C7C-8A08-48E9-83FF-3D9537FD44A3}" type="pres">
      <dgm:prSet presAssocID="{0CE3FE92-5A79-4A59-A341-EEA6C6DD3A33}" presName="txTwo" presStyleLbl="node2" presStyleIdx="4" presStyleCnt="8">
        <dgm:presLayoutVars>
          <dgm:chPref val="3"/>
        </dgm:presLayoutVars>
      </dgm:prSet>
      <dgm:spPr/>
      <dgm:t>
        <a:bodyPr/>
        <a:lstStyle/>
        <a:p>
          <a:endParaRPr lang="de-CH"/>
        </a:p>
      </dgm:t>
    </dgm:pt>
    <dgm:pt modelId="{DC84F28A-A1F6-4ADF-A9C7-C0ED50A39A21}" type="pres">
      <dgm:prSet presAssocID="{0CE3FE92-5A79-4A59-A341-EEA6C6DD3A33}" presName="horzTwo" presStyleCnt="0"/>
      <dgm:spPr/>
      <dgm:t>
        <a:bodyPr/>
        <a:lstStyle/>
        <a:p>
          <a:endParaRPr lang="de-CH"/>
        </a:p>
      </dgm:t>
    </dgm:pt>
    <dgm:pt modelId="{27752F1F-EBD2-432E-89D5-EE41A1FE00C4}" type="pres">
      <dgm:prSet presAssocID="{988852BF-D62C-40C6-B833-E5E7A74D5B2E}" presName="sibSpaceTwo" presStyleCnt="0"/>
      <dgm:spPr/>
      <dgm:t>
        <a:bodyPr/>
        <a:lstStyle/>
        <a:p>
          <a:endParaRPr lang="de-CH"/>
        </a:p>
      </dgm:t>
    </dgm:pt>
    <dgm:pt modelId="{DAAFF70C-C223-478A-AF7E-C1A201012B73}" type="pres">
      <dgm:prSet presAssocID="{7752FBDB-02A6-4D31-90CC-0E792832B747}" presName="vertTwo" presStyleCnt="0"/>
      <dgm:spPr/>
      <dgm:t>
        <a:bodyPr/>
        <a:lstStyle/>
        <a:p>
          <a:endParaRPr lang="de-CH"/>
        </a:p>
      </dgm:t>
    </dgm:pt>
    <dgm:pt modelId="{35448225-E4FF-4E61-9A3A-A69D3196232D}" type="pres">
      <dgm:prSet presAssocID="{7752FBDB-02A6-4D31-90CC-0E792832B747}" presName="txTwo" presStyleLbl="node2" presStyleIdx="5" presStyleCnt="8">
        <dgm:presLayoutVars>
          <dgm:chPref val="3"/>
        </dgm:presLayoutVars>
      </dgm:prSet>
      <dgm:spPr/>
      <dgm:t>
        <a:bodyPr/>
        <a:lstStyle/>
        <a:p>
          <a:endParaRPr lang="de-CH"/>
        </a:p>
      </dgm:t>
    </dgm:pt>
    <dgm:pt modelId="{EB874B00-7148-4B0D-9F07-47103E8AB2AA}" type="pres">
      <dgm:prSet presAssocID="{7752FBDB-02A6-4D31-90CC-0E792832B747}" presName="horzTwo" presStyleCnt="0"/>
      <dgm:spPr/>
      <dgm:t>
        <a:bodyPr/>
        <a:lstStyle/>
        <a:p>
          <a:endParaRPr lang="de-CH"/>
        </a:p>
      </dgm:t>
    </dgm:pt>
    <dgm:pt modelId="{6CED27F2-05BB-46EA-8587-2BEAC67ED906}" type="pres">
      <dgm:prSet presAssocID="{67231C9E-FA11-4F92-BB9C-312A38FD8B1C}" presName="sibSpaceOne" presStyleCnt="0"/>
      <dgm:spPr/>
      <dgm:t>
        <a:bodyPr/>
        <a:lstStyle/>
        <a:p>
          <a:endParaRPr lang="de-CH"/>
        </a:p>
      </dgm:t>
    </dgm:pt>
    <dgm:pt modelId="{321873F5-12AA-4A38-9286-CB5550D9C0B0}" type="pres">
      <dgm:prSet presAssocID="{CEC31092-0A3A-4FD7-AC78-5E6FAA80206D}" presName="vertOne" presStyleCnt="0"/>
      <dgm:spPr/>
      <dgm:t>
        <a:bodyPr/>
        <a:lstStyle/>
        <a:p>
          <a:endParaRPr lang="de-CH"/>
        </a:p>
      </dgm:t>
    </dgm:pt>
    <dgm:pt modelId="{3F3629E6-84A5-43D5-907A-636438A17F65}" type="pres">
      <dgm:prSet presAssocID="{CEC31092-0A3A-4FD7-AC78-5E6FAA80206D}" presName="txOne" presStyleLbl="node0" presStyleIdx="2" presStyleCnt="3">
        <dgm:presLayoutVars>
          <dgm:chPref val="3"/>
        </dgm:presLayoutVars>
      </dgm:prSet>
      <dgm:spPr/>
      <dgm:t>
        <a:bodyPr/>
        <a:lstStyle/>
        <a:p>
          <a:endParaRPr lang="de-CH"/>
        </a:p>
      </dgm:t>
    </dgm:pt>
    <dgm:pt modelId="{5A3BB3EE-2376-4C0B-9818-A8E3C9FD784D}" type="pres">
      <dgm:prSet presAssocID="{CEC31092-0A3A-4FD7-AC78-5E6FAA80206D}" presName="parTransOne" presStyleCnt="0"/>
      <dgm:spPr/>
      <dgm:t>
        <a:bodyPr/>
        <a:lstStyle/>
        <a:p>
          <a:endParaRPr lang="de-CH"/>
        </a:p>
      </dgm:t>
    </dgm:pt>
    <dgm:pt modelId="{BE737D56-87D8-40DF-84F2-4B0C267994BF}" type="pres">
      <dgm:prSet presAssocID="{CEC31092-0A3A-4FD7-AC78-5E6FAA80206D}" presName="horzOne" presStyleCnt="0"/>
      <dgm:spPr/>
      <dgm:t>
        <a:bodyPr/>
        <a:lstStyle/>
        <a:p>
          <a:endParaRPr lang="de-CH"/>
        </a:p>
      </dgm:t>
    </dgm:pt>
    <dgm:pt modelId="{242F991F-4459-4E94-BC22-173BADF64D8B}" type="pres">
      <dgm:prSet presAssocID="{DD835A8F-E2A3-4299-9054-06F8F61788F3}" presName="vertTwo" presStyleCnt="0"/>
      <dgm:spPr/>
      <dgm:t>
        <a:bodyPr/>
        <a:lstStyle/>
        <a:p>
          <a:endParaRPr lang="de-CH"/>
        </a:p>
      </dgm:t>
    </dgm:pt>
    <dgm:pt modelId="{A91456CE-803B-4BEB-9206-DC0EA576D5FA}" type="pres">
      <dgm:prSet presAssocID="{DD835A8F-E2A3-4299-9054-06F8F61788F3}" presName="txTwo" presStyleLbl="node2" presStyleIdx="6" presStyleCnt="8">
        <dgm:presLayoutVars>
          <dgm:chPref val="3"/>
        </dgm:presLayoutVars>
      </dgm:prSet>
      <dgm:spPr/>
      <dgm:t>
        <a:bodyPr/>
        <a:lstStyle/>
        <a:p>
          <a:endParaRPr lang="de-CH"/>
        </a:p>
      </dgm:t>
    </dgm:pt>
    <dgm:pt modelId="{90E85333-D4FF-4D4D-8EEC-5B7BCEB0A2FD}" type="pres">
      <dgm:prSet presAssocID="{DD835A8F-E2A3-4299-9054-06F8F61788F3}" presName="horzTwo" presStyleCnt="0"/>
      <dgm:spPr/>
      <dgm:t>
        <a:bodyPr/>
        <a:lstStyle/>
        <a:p>
          <a:endParaRPr lang="de-CH"/>
        </a:p>
      </dgm:t>
    </dgm:pt>
    <dgm:pt modelId="{36B35524-1920-45F2-848C-9715C067A3E0}" type="pres">
      <dgm:prSet presAssocID="{2E45F80D-0BCC-4D8F-984E-F5CD5CDC1274}" presName="sibSpaceTwo" presStyleCnt="0"/>
      <dgm:spPr/>
      <dgm:t>
        <a:bodyPr/>
        <a:lstStyle/>
        <a:p>
          <a:endParaRPr lang="de-CH"/>
        </a:p>
      </dgm:t>
    </dgm:pt>
    <dgm:pt modelId="{8AB70D37-38A7-4973-8BE2-1C4A2B44D266}" type="pres">
      <dgm:prSet presAssocID="{923CBF10-ADFD-49AE-B44F-E72CD8008609}" presName="vertTwo" presStyleCnt="0"/>
      <dgm:spPr/>
      <dgm:t>
        <a:bodyPr/>
        <a:lstStyle/>
        <a:p>
          <a:endParaRPr lang="de-CH"/>
        </a:p>
      </dgm:t>
    </dgm:pt>
    <dgm:pt modelId="{8F6997ED-A642-4652-A011-8469D7DD3C22}" type="pres">
      <dgm:prSet presAssocID="{923CBF10-ADFD-49AE-B44F-E72CD8008609}" presName="txTwo" presStyleLbl="node2" presStyleIdx="7" presStyleCnt="8">
        <dgm:presLayoutVars>
          <dgm:chPref val="3"/>
        </dgm:presLayoutVars>
      </dgm:prSet>
      <dgm:spPr/>
      <dgm:t>
        <a:bodyPr/>
        <a:lstStyle/>
        <a:p>
          <a:endParaRPr lang="de-CH"/>
        </a:p>
      </dgm:t>
    </dgm:pt>
    <dgm:pt modelId="{39CFB096-8854-4F8D-85EE-E04F9FAF5157}" type="pres">
      <dgm:prSet presAssocID="{923CBF10-ADFD-49AE-B44F-E72CD8008609}" presName="horzTwo" presStyleCnt="0"/>
      <dgm:spPr/>
      <dgm:t>
        <a:bodyPr/>
        <a:lstStyle/>
        <a:p>
          <a:endParaRPr lang="de-CH"/>
        </a:p>
      </dgm:t>
    </dgm:pt>
  </dgm:ptLst>
  <dgm:cxnLst>
    <dgm:cxn modelId="{2DE62657-EA26-44FE-A02F-2A21038C6E84}" type="presOf" srcId="{0CE3FE92-5A79-4A59-A341-EEA6C6DD3A33}" destId="{4E030C7C-8A08-48E9-83FF-3D9537FD44A3}" srcOrd="0" destOrd="0" presId="urn:microsoft.com/office/officeart/2005/8/layout/hierarchy4"/>
    <dgm:cxn modelId="{134054E6-29AF-43EB-958F-3B87F75BB56C}" type="presOf" srcId="{7752FBDB-02A6-4D31-90CC-0E792832B747}" destId="{35448225-E4FF-4E61-9A3A-A69D3196232D}" srcOrd="0" destOrd="0" presId="urn:microsoft.com/office/officeart/2005/8/layout/hierarchy4"/>
    <dgm:cxn modelId="{02CC7F19-303D-4E15-BBFC-73FCF8ED7CAA}" srcId="{843E579D-EE78-4247-A53D-688CF79F7C1E}" destId="{96F024B6-7716-40D3-BF61-7DB09BCDE745}" srcOrd="2" destOrd="0" parTransId="{7A52EC92-694F-4BC3-A408-C8D0A7693568}" sibTransId="{9EC403A7-4259-49EF-9C3F-1F0F3C81C799}"/>
    <dgm:cxn modelId="{1B20F583-F3E9-46D0-9272-43037CF62E7E}" srcId="{843E579D-EE78-4247-A53D-688CF79F7C1E}" destId="{A86D134C-A869-4094-9171-4330242ABAA1}" srcOrd="1" destOrd="0" parTransId="{E724B2E8-51C9-4D48-8D0A-FE5E8ECE07BF}" sibTransId="{8303B11C-384E-4508-8A99-D11759FE4C9F}"/>
    <dgm:cxn modelId="{3B473AB2-FE7B-49B8-87A0-3261449455BB}" type="presOf" srcId="{C8B83519-5DF2-4DFF-AC39-C8A07E51E2A9}" destId="{60ADCF2D-0DA5-46C9-8A0B-98B44BEA01D9}" srcOrd="0" destOrd="0" presId="urn:microsoft.com/office/officeart/2005/8/layout/hierarchy4"/>
    <dgm:cxn modelId="{3B8506D5-6855-4A30-9635-F1D97D6CA6A2}" srcId="{2BAE4A42-CF2F-43AC-9D64-CE1ED2AB7691}" destId="{0CE3FE92-5A79-4A59-A341-EEA6C6DD3A33}" srcOrd="1" destOrd="0" parTransId="{0903FC0F-6503-41EB-A149-58C9154068C5}" sibTransId="{988852BF-D62C-40C6-B833-E5E7A74D5B2E}"/>
    <dgm:cxn modelId="{C506D0B4-B899-48A9-A108-E5C9B6451E0E}" srcId="{2BAE4A42-CF2F-43AC-9D64-CE1ED2AB7691}" destId="{C8B83519-5DF2-4DFF-AC39-C8A07E51E2A9}" srcOrd="0" destOrd="0" parTransId="{052594BD-1B3B-417B-811B-B625C5482A10}" sibTransId="{04C9C027-29F5-443F-98A2-EC2878D53588}"/>
    <dgm:cxn modelId="{BABF8269-3205-4D00-AB08-EBD75CF9B283}" type="presOf" srcId="{923CBF10-ADFD-49AE-B44F-E72CD8008609}" destId="{8F6997ED-A642-4652-A011-8469D7DD3C22}" srcOrd="0" destOrd="0" presId="urn:microsoft.com/office/officeart/2005/8/layout/hierarchy4"/>
    <dgm:cxn modelId="{A697D1B2-FAB9-49F3-8A61-8C7D1F3BEAA4}" type="presOf" srcId="{843E579D-EE78-4247-A53D-688CF79F7C1E}" destId="{13FBA5F4-125C-4A13-BC88-A829D1983D3B}" srcOrd="0" destOrd="0" presId="urn:microsoft.com/office/officeart/2005/8/layout/hierarchy4"/>
    <dgm:cxn modelId="{61F21F4F-FC83-4857-A1A9-8EAC8FEC63B2}" srcId="{843E579D-EE78-4247-A53D-688CF79F7C1E}" destId="{CF2837C1-7BB2-42B7-8D28-B1A338D1FAE7}" srcOrd="0" destOrd="0" parTransId="{993307C1-874C-4466-9026-BFF5D1CEE815}" sibTransId="{C0B82659-F43E-4376-A40B-B993F2EDFFE9}"/>
    <dgm:cxn modelId="{E140A498-0F80-40D3-893E-979DEAA416E1}" srcId="{C7E5ED8F-1ECB-426A-8B63-747B73B9F622}" destId="{2BAE4A42-CF2F-43AC-9D64-CE1ED2AB7691}" srcOrd="1" destOrd="0" parTransId="{88DA912D-73EF-4B96-9916-E53F963FF10E}" sibTransId="{67231C9E-FA11-4F92-BB9C-312A38FD8B1C}"/>
    <dgm:cxn modelId="{A58B0581-D3F1-48AA-9D48-C3305F9ACFF1}" type="presOf" srcId="{C7E5ED8F-1ECB-426A-8B63-747B73B9F622}" destId="{6C1E5758-D8F6-40B9-A0FE-420C77A649EE}" srcOrd="0" destOrd="0" presId="urn:microsoft.com/office/officeart/2005/8/layout/hierarchy4"/>
    <dgm:cxn modelId="{ADE9FADE-D822-4706-B37E-6F739937456B}" type="presOf" srcId="{2BAE4A42-CF2F-43AC-9D64-CE1ED2AB7691}" destId="{1A319546-B7A4-424C-800F-4601B4F5A3DD}" srcOrd="0" destOrd="0" presId="urn:microsoft.com/office/officeart/2005/8/layout/hierarchy4"/>
    <dgm:cxn modelId="{A6AC9875-48C7-4E80-8F4E-F4DC9382FCC5}" type="presOf" srcId="{CEC31092-0A3A-4FD7-AC78-5E6FAA80206D}" destId="{3F3629E6-84A5-43D5-907A-636438A17F65}" srcOrd="0" destOrd="0" presId="urn:microsoft.com/office/officeart/2005/8/layout/hierarchy4"/>
    <dgm:cxn modelId="{3CAB2A36-B8D6-4457-835D-703794AA1A02}" srcId="{2BAE4A42-CF2F-43AC-9D64-CE1ED2AB7691}" destId="{7752FBDB-02A6-4D31-90CC-0E792832B747}" srcOrd="2" destOrd="0" parTransId="{862FBA07-4C73-481E-B847-7CC5587BEF12}" sibTransId="{BA517052-DC93-4499-8708-43B74FE18BCE}"/>
    <dgm:cxn modelId="{9AA698E5-35FA-4D8E-98DF-246E93F62C5A}" type="presOf" srcId="{CF2837C1-7BB2-42B7-8D28-B1A338D1FAE7}" destId="{DCF03155-B5B8-43FE-A318-C189653008CF}" srcOrd="0" destOrd="0" presId="urn:microsoft.com/office/officeart/2005/8/layout/hierarchy4"/>
    <dgm:cxn modelId="{DBD91EA5-7F62-4C08-8939-834755C950AD}" type="presOf" srcId="{A86D134C-A869-4094-9171-4330242ABAA1}" destId="{B88E974F-09A3-45B3-A278-783CB22DFD3E}" srcOrd="0" destOrd="0" presId="urn:microsoft.com/office/officeart/2005/8/layout/hierarchy4"/>
    <dgm:cxn modelId="{F9BB2F7B-2986-427A-826D-FDFEDE6222AC}" srcId="{CEC31092-0A3A-4FD7-AC78-5E6FAA80206D}" destId="{DD835A8F-E2A3-4299-9054-06F8F61788F3}" srcOrd="0" destOrd="0" parTransId="{8158A23C-2313-4397-8D93-DB133AE66A02}" sibTransId="{2E45F80D-0BCC-4D8F-984E-F5CD5CDC1274}"/>
    <dgm:cxn modelId="{DAE5C180-772B-4CFF-BCF0-F932E52FE650}" srcId="{C7E5ED8F-1ECB-426A-8B63-747B73B9F622}" destId="{843E579D-EE78-4247-A53D-688CF79F7C1E}" srcOrd="0" destOrd="0" parTransId="{EBFE94B1-A83B-4EB5-A897-9A2F866D6AB0}" sibTransId="{FE07E5F9-89A3-4D8E-B77E-01A43D503935}"/>
    <dgm:cxn modelId="{FCFE5ED4-1963-4BFC-B328-FE8D5DC5744E}" type="presOf" srcId="{96F024B6-7716-40D3-BF61-7DB09BCDE745}" destId="{0F9A71FA-A50C-48FD-A2FC-DA21CBD1C351}" srcOrd="0" destOrd="0" presId="urn:microsoft.com/office/officeart/2005/8/layout/hierarchy4"/>
    <dgm:cxn modelId="{D0BEBFE2-D374-4EA0-B1C0-66976B04128F}" type="presOf" srcId="{DD835A8F-E2A3-4299-9054-06F8F61788F3}" destId="{A91456CE-803B-4BEB-9206-DC0EA576D5FA}" srcOrd="0" destOrd="0" presId="urn:microsoft.com/office/officeart/2005/8/layout/hierarchy4"/>
    <dgm:cxn modelId="{E7DBDB3F-EF58-47A8-8FD3-2A6170A1A2F9}" srcId="{C7E5ED8F-1ECB-426A-8B63-747B73B9F622}" destId="{CEC31092-0A3A-4FD7-AC78-5E6FAA80206D}" srcOrd="2" destOrd="0" parTransId="{67AEE818-F4E5-4760-890A-D0F368C81FD3}" sibTransId="{72A32C7C-6520-42DF-AE55-59A3895B89D7}"/>
    <dgm:cxn modelId="{1B60C273-28ED-45A6-833F-3E333ABA7652}" srcId="{CEC31092-0A3A-4FD7-AC78-5E6FAA80206D}" destId="{923CBF10-ADFD-49AE-B44F-E72CD8008609}" srcOrd="1" destOrd="0" parTransId="{49F80487-306C-4242-A592-4667B38C9C89}" sibTransId="{59C874DA-F5F2-4E7A-8A3B-F7ACB13DAD38}"/>
    <dgm:cxn modelId="{16541073-8C62-4A45-B160-AA247510D118}" type="presParOf" srcId="{6C1E5758-D8F6-40B9-A0FE-420C77A649EE}" destId="{AD34ACE8-94E0-47D3-BD23-7DCF0678261F}" srcOrd="0" destOrd="0" presId="urn:microsoft.com/office/officeart/2005/8/layout/hierarchy4"/>
    <dgm:cxn modelId="{7499ED38-2E5A-4F89-B99D-6AD4C08AAA40}" type="presParOf" srcId="{AD34ACE8-94E0-47D3-BD23-7DCF0678261F}" destId="{13FBA5F4-125C-4A13-BC88-A829D1983D3B}" srcOrd="0" destOrd="0" presId="urn:microsoft.com/office/officeart/2005/8/layout/hierarchy4"/>
    <dgm:cxn modelId="{4DEEAC3C-9B1B-4728-B96E-2F034220EBAE}" type="presParOf" srcId="{AD34ACE8-94E0-47D3-BD23-7DCF0678261F}" destId="{EB08BA25-BD5F-4B86-AA37-9D1AD9965924}" srcOrd="1" destOrd="0" presId="urn:microsoft.com/office/officeart/2005/8/layout/hierarchy4"/>
    <dgm:cxn modelId="{4B044AE8-DEEF-40BD-ABB9-C2D93C7AF0A2}" type="presParOf" srcId="{AD34ACE8-94E0-47D3-BD23-7DCF0678261F}" destId="{11DF0D92-B58E-409A-BAAD-8CB75BE9FE50}" srcOrd="2" destOrd="0" presId="urn:microsoft.com/office/officeart/2005/8/layout/hierarchy4"/>
    <dgm:cxn modelId="{F2051F2A-21A0-4CC0-AB14-8E83FD1EAECC}" type="presParOf" srcId="{11DF0D92-B58E-409A-BAAD-8CB75BE9FE50}" destId="{2979BA53-6B62-40D4-96D0-BE9EF6324562}" srcOrd="0" destOrd="0" presId="urn:microsoft.com/office/officeart/2005/8/layout/hierarchy4"/>
    <dgm:cxn modelId="{74BEF8F9-5358-4C83-A4F3-234D9466B8EE}" type="presParOf" srcId="{2979BA53-6B62-40D4-96D0-BE9EF6324562}" destId="{DCF03155-B5B8-43FE-A318-C189653008CF}" srcOrd="0" destOrd="0" presId="urn:microsoft.com/office/officeart/2005/8/layout/hierarchy4"/>
    <dgm:cxn modelId="{EF93D62A-23F4-49A0-8E8E-403231720B5A}" type="presParOf" srcId="{2979BA53-6B62-40D4-96D0-BE9EF6324562}" destId="{3A306C67-58AB-442C-AA76-923227B2BCEE}" srcOrd="1" destOrd="0" presId="urn:microsoft.com/office/officeart/2005/8/layout/hierarchy4"/>
    <dgm:cxn modelId="{DB81A328-B926-48DE-ACDC-F79662C6F126}" type="presParOf" srcId="{11DF0D92-B58E-409A-BAAD-8CB75BE9FE50}" destId="{4AEFAA67-B540-4C79-865D-6957F1D8E547}" srcOrd="1" destOrd="0" presId="urn:microsoft.com/office/officeart/2005/8/layout/hierarchy4"/>
    <dgm:cxn modelId="{ADCE3488-EBBA-48DB-928C-0892C5937E73}" type="presParOf" srcId="{11DF0D92-B58E-409A-BAAD-8CB75BE9FE50}" destId="{EE59570A-C492-4398-A136-8C8D2FC8F5DC}" srcOrd="2" destOrd="0" presId="urn:microsoft.com/office/officeart/2005/8/layout/hierarchy4"/>
    <dgm:cxn modelId="{DE580434-FBEB-4F97-89BD-6E89A166EF03}" type="presParOf" srcId="{EE59570A-C492-4398-A136-8C8D2FC8F5DC}" destId="{B88E974F-09A3-45B3-A278-783CB22DFD3E}" srcOrd="0" destOrd="0" presId="urn:microsoft.com/office/officeart/2005/8/layout/hierarchy4"/>
    <dgm:cxn modelId="{064576A9-BC64-4531-B709-35B63D79A1F3}" type="presParOf" srcId="{EE59570A-C492-4398-A136-8C8D2FC8F5DC}" destId="{DF4EE8B4-3D57-4B6D-ACE9-A1AEBDC451A5}" srcOrd="1" destOrd="0" presId="urn:microsoft.com/office/officeart/2005/8/layout/hierarchy4"/>
    <dgm:cxn modelId="{B9E14B1F-957B-4152-AD51-28F8AAA60E63}" type="presParOf" srcId="{11DF0D92-B58E-409A-BAAD-8CB75BE9FE50}" destId="{244A3024-2EB1-4DD7-8FFA-0771299BC7AD}" srcOrd="3" destOrd="0" presId="urn:microsoft.com/office/officeart/2005/8/layout/hierarchy4"/>
    <dgm:cxn modelId="{B8E66ED9-9782-42FB-B659-8CE18CA00B7A}" type="presParOf" srcId="{11DF0D92-B58E-409A-BAAD-8CB75BE9FE50}" destId="{1EBB84EF-F26C-4949-BB50-A53ECBFA67BF}" srcOrd="4" destOrd="0" presId="urn:microsoft.com/office/officeart/2005/8/layout/hierarchy4"/>
    <dgm:cxn modelId="{6C3070F0-FC08-4D16-BCEE-4E2469B8C00A}" type="presParOf" srcId="{1EBB84EF-F26C-4949-BB50-A53ECBFA67BF}" destId="{0F9A71FA-A50C-48FD-A2FC-DA21CBD1C351}" srcOrd="0" destOrd="0" presId="urn:microsoft.com/office/officeart/2005/8/layout/hierarchy4"/>
    <dgm:cxn modelId="{E38B631C-3E1F-4C84-874C-AF97E6FAF961}" type="presParOf" srcId="{1EBB84EF-F26C-4949-BB50-A53ECBFA67BF}" destId="{F0D03E35-FBD4-4415-9653-DB4755650F1B}" srcOrd="1" destOrd="0" presId="urn:microsoft.com/office/officeart/2005/8/layout/hierarchy4"/>
    <dgm:cxn modelId="{85C643EA-9D72-4EA7-9083-C8CFAD3E5470}" type="presParOf" srcId="{6C1E5758-D8F6-40B9-A0FE-420C77A649EE}" destId="{01E0E242-43C9-44EE-A896-9EAD1E45CE91}" srcOrd="1" destOrd="0" presId="urn:microsoft.com/office/officeart/2005/8/layout/hierarchy4"/>
    <dgm:cxn modelId="{08F2D90F-1EFD-449B-83B7-30D4BB8AAA55}" type="presParOf" srcId="{6C1E5758-D8F6-40B9-A0FE-420C77A649EE}" destId="{B1DA1759-299E-442B-9061-75D25BC2269B}" srcOrd="2" destOrd="0" presId="urn:microsoft.com/office/officeart/2005/8/layout/hierarchy4"/>
    <dgm:cxn modelId="{0C3ED5D2-B44F-4FFD-A021-35CE20C124F1}" type="presParOf" srcId="{B1DA1759-299E-442B-9061-75D25BC2269B}" destId="{1A319546-B7A4-424C-800F-4601B4F5A3DD}" srcOrd="0" destOrd="0" presId="urn:microsoft.com/office/officeart/2005/8/layout/hierarchy4"/>
    <dgm:cxn modelId="{96789C2A-5893-4738-8B4B-834F05081804}" type="presParOf" srcId="{B1DA1759-299E-442B-9061-75D25BC2269B}" destId="{4B6C6A88-5398-4286-AD29-D8BB803874A3}" srcOrd="1" destOrd="0" presId="urn:microsoft.com/office/officeart/2005/8/layout/hierarchy4"/>
    <dgm:cxn modelId="{A285613B-93F6-4E4E-897E-EFCDB5CF6FE1}" type="presParOf" srcId="{B1DA1759-299E-442B-9061-75D25BC2269B}" destId="{DCD6AF6C-DCC3-4534-B09E-F74D253FA112}" srcOrd="2" destOrd="0" presId="urn:microsoft.com/office/officeart/2005/8/layout/hierarchy4"/>
    <dgm:cxn modelId="{C4243B25-2625-4873-AD88-1C0E7C99C7C6}" type="presParOf" srcId="{DCD6AF6C-DCC3-4534-B09E-F74D253FA112}" destId="{882C2832-2227-4970-90A5-7AEBECCEB83B}" srcOrd="0" destOrd="0" presId="urn:microsoft.com/office/officeart/2005/8/layout/hierarchy4"/>
    <dgm:cxn modelId="{09671C0D-29FC-402D-B8B9-DBDA4642D524}" type="presParOf" srcId="{882C2832-2227-4970-90A5-7AEBECCEB83B}" destId="{60ADCF2D-0DA5-46C9-8A0B-98B44BEA01D9}" srcOrd="0" destOrd="0" presId="urn:microsoft.com/office/officeart/2005/8/layout/hierarchy4"/>
    <dgm:cxn modelId="{107AB880-5CC6-40CF-A72F-E347B09329F5}" type="presParOf" srcId="{882C2832-2227-4970-90A5-7AEBECCEB83B}" destId="{6BE43725-3C43-458D-BC27-8362940CBA14}" srcOrd="1" destOrd="0" presId="urn:microsoft.com/office/officeart/2005/8/layout/hierarchy4"/>
    <dgm:cxn modelId="{B88FCC30-6326-4FC4-83ED-BFF89A44B8B7}" type="presParOf" srcId="{DCD6AF6C-DCC3-4534-B09E-F74D253FA112}" destId="{17079938-0A4A-4FC0-A156-966CEAC2FDCE}" srcOrd="1" destOrd="0" presId="urn:microsoft.com/office/officeart/2005/8/layout/hierarchy4"/>
    <dgm:cxn modelId="{AEA7E16B-7008-4D9C-AB5F-2E94C7773C08}" type="presParOf" srcId="{DCD6AF6C-DCC3-4534-B09E-F74D253FA112}" destId="{72546AA2-BD9C-434F-9C11-31C33C5AED89}" srcOrd="2" destOrd="0" presId="urn:microsoft.com/office/officeart/2005/8/layout/hierarchy4"/>
    <dgm:cxn modelId="{5C58605F-7744-4F6D-AEF0-F30A91500BF1}" type="presParOf" srcId="{72546AA2-BD9C-434F-9C11-31C33C5AED89}" destId="{4E030C7C-8A08-48E9-83FF-3D9537FD44A3}" srcOrd="0" destOrd="0" presId="urn:microsoft.com/office/officeart/2005/8/layout/hierarchy4"/>
    <dgm:cxn modelId="{81F8CA5C-4C72-4EBA-8644-B8BF54EEFAC9}" type="presParOf" srcId="{72546AA2-BD9C-434F-9C11-31C33C5AED89}" destId="{DC84F28A-A1F6-4ADF-A9C7-C0ED50A39A21}" srcOrd="1" destOrd="0" presId="urn:microsoft.com/office/officeart/2005/8/layout/hierarchy4"/>
    <dgm:cxn modelId="{E6B7DDB2-F441-496C-88F0-B5A9E688291F}" type="presParOf" srcId="{DCD6AF6C-DCC3-4534-B09E-F74D253FA112}" destId="{27752F1F-EBD2-432E-89D5-EE41A1FE00C4}" srcOrd="3" destOrd="0" presId="urn:microsoft.com/office/officeart/2005/8/layout/hierarchy4"/>
    <dgm:cxn modelId="{F99A5D39-8505-471A-A094-8BFE9B5C440A}" type="presParOf" srcId="{DCD6AF6C-DCC3-4534-B09E-F74D253FA112}" destId="{DAAFF70C-C223-478A-AF7E-C1A201012B73}" srcOrd="4" destOrd="0" presId="urn:microsoft.com/office/officeart/2005/8/layout/hierarchy4"/>
    <dgm:cxn modelId="{93757E35-8689-4E1B-A565-F1AEB1DDDB10}" type="presParOf" srcId="{DAAFF70C-C223-478A-AF7E-C1A201012B73}" destId="{35448225-E4FF-4E61-9A3A-A69D3196232D}" srcOrd="0" destOrd="0" presId="urn:microsoft.com/office/officeart/2005/8/layout/hierarchy4"/>
    <dgm:cxn modelId="{3581D09C-DB8F-43F4-B2DD-507BA66677D2}" type="presParOf" srcId="{DAAFF70C-C223-478A-AF7E-C1A201012B73}" destId="{EB874B00-7148-4B0D-9F07-47103E8AB2AA}" srcOrd="1" destOrd="0" presId="urn:microsoft.com/office/officeart/2005/8/layout/hierarchy4"/>
    <dgm:cxn modelId="{35916299-1B11-4CC6-BA2A-F1129F8BF472}" type="presParOf" srcId="{6C1E5758-D8F6-40B9-A0FE-420C77A649EE}" destId="{6CED27F2-05BB-46EA-8587-2BEAC67ED906}" srcOrd="3" destOrd="0" presId="urn:microsoft.com/office/officeart/2005/8/layout/hierarchy4"/>
    <dgm:cxn modelId="{F06B34C5-8AB0-4408-9EDF-072DAE578E91}" type="presParOf" srcId="{6C1E5758-D8F6-40B9-A0FE-420C77A649EE}" destId="{321873F5-12AA-4A38-9286-CB5550D9C0B0}" srcOrd="4" destOrd="0" presId="urn:microsoft.com/office/officeart/2005/8/layout/hierarchy4"/>
    <dgm:cxn modelId="{BE66D6AD-DCD7-487D-AE63-0C6655D0E428}" type="presParOf" srcId="{321873F5-12AA-4A38-9286-CB5550D9C0B0}" destId="{3F3629E6-84A5-43D5-907A-636438A17F65}" srcOrd="0" destOrd="0" presId="urn:microsoft.com/office/officeart/2005/8/layout/hierarchy4"/>
    <dgm:cxn modelId="{F15B852E-FB43-45B3-AFA7-4D5830AC61A5}" type="presParOf" srcId="{321873F5-12AA-4A38-9286-CB5550D9C0B0}" destId="{5A3BB3EE-2376-4C0B-9818-A8E3C9FD784D}" srcOrd="1" destOrd="0" presId="urn:microsoft.com/office/officeart/2005/8/layout/hierarchy4"/>
    <dgm:cxn modelId="{099DA6D6-1638-4D72-98C2-EDF739FF8191}" type="presParOf" srcId="{321873F5-12AA-4A38-9286-CB5550D9C0B0}" destId="{BE737D56-87D8-40DF-84F2-4B0C267994BF}" srcOrd="2" destOrd="0" presId="urn:microsoft.com/office/officeart/2005/8/layout/hierarchy4"/>
    <dgm:cxn modelId="{81871746-A162-4016-899D-C3E17E2C9E7A}" type="presParOf" srcId="{BE737D56-87D8-40DF-84F2-4B0C267994BF}" destId="{242F991F-4459-4E94-BC22-173BADF64D8B}" srcOrd="0" destOrd="0" presId="urn:microsoft.com/office/officeart/2005/8/layout/hierarchy4"/>
    <dgm:cxn modelId="{C83487E3-5355-4ACE-9979-C5D2C22BD97A}" type="presParOf" srcId="{242F991F-4459-4E94-BC22-173BADF64D8B}" destId="{A91456CE-803B-4BEB-9206-DC0EA576D5FA}" srcOrd="0" destOrd="0" presId="urn:microsoft.com/office/officeart/2005/8/layout/hierarchy4"/>
    <dgm:cxn modelId="{F0D50AE9-1DF7-4064-8202-4C16362F4254}" type="presParOf" srcId="{242F991F-4459-4E94-BC22-173BADF64D8B}" destId="{90E85333-D4FF-4D4D-8EEC-5B7BCEB0A2FD}" srcOrd="1" destOrd="0" presId="urn:microsoft.com/office/officeart/2005/8/layout/hierarchy4"/>
    <dgm:cxn modelId="{41D78F70-060E-4DAF-9250-EF63E8968C55}" type="presParOf" srcId="{BE737D56-87D8-40DF-84F2-4B0C267994BF}" destId="{36B35524-1920-45F2-848C-9715C067A3E0}" srcOrd="1" destOrd="0" presId="urn:microsoft.com/office/officeart/2005/8/layout/hierarchy4"/>
    <dgm:cxn modelId="{4DD94027-325D-4129-B065-A7E07CE21BB7}" type="presParOf" srcId="{BE737D56-87D8-40DF-84F2-4B0C267994BF}" destId="{8AB70D37-38A7-4973-8BE2-1C4A2B44D266}" srcOrd="2" destOrd="0" presId="urn:microsoft.com/office/officeart/2005/8/layout/hierarchy4"/>
    <dgm:cxn modelId="{10574CD8-F837-440A-AEB0-296F340F40DB}" type="presParOf" srcId="{8AB70D37-38A7-4973-8BE2-1C4A2B44D266}" destId="{8F6997ED-A642-4652-A011-8469D7DD3C22}" srcOrd="0" destOrd="0" presId="urn:microsoft.com/office/officeart/2005/8/layout/hierarchy4"/>
    <dgm:cxn modelId="{DDDC7C96-2E47-41F0-892F-BCEF0FB96E76}" type="presParOf" srcId="{8AB70D37-38A7-4973-8BE2-1C4A2B44D266}" destId="{39CFB096-8854-4F8D-85EE-E04F9FAF5157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7E5ED8F-1ECB-426A-8B63-747B73B9F622}" type="doc">
      <dgm:prSet loTypeId="urn:microsoft.com/office/officeart/2005/8/layout/hierarchy4" loCatId="list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de-CH"/>
        </a:p>
      </dgm:t>
    </dgm:pt>
    <dgm:pt modelId="{2B1458BF-2541-4CB2-8A37-3863975D0D6C}">
      <dgm:prSet phldrT="[Text]" custT="1"/>
      <dgm:spPr/>
      <dgm:t>
        <a:bodyPr/>
        <a:lstStyle/>
        <a:p>
          <a:r>
            <a:rPr lang="de-CH" sz="1100" dirty="0" smtClean="0"/>
            <a:t>XDStudio</a:t>
          </a:r>
          <a:endParaRPr lang="de-CH" sz="1100" dirty="0"/>
        </a:p>
      </dgm:t>
    </dgm:pt>
    <dgm:pt modelId="{F52A35AD-DACD-4BB0-B63E-C47977A34178}" type="parTrans" cxnId="{080D22DC-EEB2-42C5-9202-CC60AC32D6E9}">
      <dgm:prSet/>
      <dgm:spPr/>
      <dgm:t>
        <a:bodyPr/>
        <a:lstStyle/>
        <a:p>
          <a:endParaRPr lang="de-CH"/>
        </a:p>
      </dgm:t>
    </dgm:pt>
    <dgm:pt modelId="{1A3D1679-6EEC-4AA1-BE30-E9EB2EC02096}" type="sibTrans" cxnId="{080D22DC-EEB2-42C5-9202-CC60AC32D6E9}">
      <dgm:prSet/>
      <dgm:spPr/>
      <dgm:t>
        <a:bodyPr/>
        <a:lstStyle/>
        <a:p>
          <a:endParaRPr lang="de-CH"/>
        </a:p>
      </dgm:t>
    </dgm:pt>
    <dgm:pt modelId="{4B8443C7-C7C5-4823-B2AC-9EFADE71A304}">
      <dgm:prSet phldrT="[Text]" custT="1"/>
      <dgm:spPr/>
      <dgm:t>
        <a:bodyPr/>
        <a:lstStyle/>
        <a:p>
          <a:r>
            <a:rPr lang="de-CH" sz="1100" dirty="0" smtClean="0"/>
            <a:t>XD-MVC</a:t>
          </a:r>
          <a:endParaRPr lang="de-CH" sz="1100" dirty="0"/>
        </a:p>
      </dgm:t>
    </dgm:pt>
    <dgm:pt modelId="{1BBFACEF-8D82-4F30-8B60-2FF3B3B56437}" type="parTrans" cxnId="{AA7FB695-3FF1-444D-95F6-311DA643D4C4}">
      <dgm:prSet/>
      <dgm:spPr/>
      <dgm:t>
        <a:bodyPr/>
        <a:lstStyle/>
        <a:p>
          <a:endParaRPr lang="de-CH"/>
        </a:p>
      </dgm:t>
    </dgm:pt>
    <dgm:pt modelId="{0A583136-7DDD-42AC-86C2-321C626F9CF6}" type="sibTrans" cxnId="{AA7FB695-3FF1-444D-95F6-311DA643D4C4}">
      <dgm:prSet/>
      <dgm:spPr/>
      <dgm:t>
        <a:bodyPr/>
        <a:lstStyle/>
        <a:p>
          <a:endParaRPr lang="de-CH"/>
        </a:p>
      </dgm:t>
    </dgm:pt>
    <dgm:pt modelId="{6C1E5758-D8F6-40B9-A0FE-420C77A649EE}" type="pres">
      <dgm:prSet presAssocID="{C7E5ED8F-1ECB-426A-8B63-747B73B9F622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de-CH"/>
        </a:p>
      </dgm:t>
    </dgm:pt>
    <dgm:pt modelId="{ED6A6491-C937-4C3C-9008-93327FFDEEBA}" type="pres">
      <dgm:prSet presAssocID="{2B1458BF-2541-4CB2-8A37-3863975D0D6C}" presName="vertOne" presStyleCnt="0"/>
      <dgm:spPr/>
      <dgm:t>
        <a:bodyPr/>
        <a:lstStyle/>
        <a:p>
          <a:endParaRPr lang="de-CH"/>
        </a:p>
      </dgm:t>
    </dgm:pt>
    <dgm:pt modelId="{64404765-F824-4D9A-9565-0B33B89EBAD9}" type="pres">
      <dgm:prSet presAssocID="{2B1458BF-2541-4CB2-8A37-3863975D0D6C}" presName="txOne" presStyleLbl="node0" presStyleIdx="0" presStyleCnt="2" custScaleX="98451" custScaleY="96219" custLinFactNeighborX="268">
        <dgm:presLayoutVars>
          <dgm:chPref val="3"/>
        </dgm:presLayoutVars>
      </dgm:prSet>
      <dgm:spPr/>
      <dgm:t>
        <a:bodyPr/>
        <a:lstStyle/>
        <a:p>
          <a:endParaRPr lang="de-CH"/>
        </a:p>
      </dgm:t>
    </dgm:pt>
    <dgm:pt modelId="{E780F8E6-5D89-4E8F-B186-DDC92F879DF9}" type="pres">
      <dgm:prSet presAssocID="{2B1458BF-2541-4CB2-8A37-3863975D0D6C}" presName="horzOne" presStyleCnt="0"/>
      <dgm:spPr/>
      <dgm:t>
        <a:bodyPr/>
        <a:lstStyle/>
        <a:p>
          <a:endParaRPr lang="de-CH"/>
        </a:p>
      </dgm:t>
    </dgm:pt>
    <dgm:pt modelId="{128CC390-C286-45B8-A012-2E3F60FDAC8C}" type="pres">
      <dgm:prSet presAssocID="{1A3D1679-6EEC-4AA1-BE30-E9EB2EC02096}" presName="sibSpaceOne" presStyleCnt="0"/>
      <dgm:spPr/>
      <dgm:t>
        <a:bodyPr/>
        <a:lstStyle/>
        <a:p>
          <a:endParaRPr lang="de-CH"/>
        </a:p>
      </dgm:t>
    </dgm:pt>
    <dgm:pt modelId="{00762D36-F58A-4F2E-8BF2-6CD402B76E41}" type="pres">
      <dgm:prSet presAssocID="{4B8443C7-C7C5-4823-B2AC-9EFADE71A304}" presName="vertOne" presStyleCnt="0"/>
      <dgm:spPr/>
      <dgm:t>
        <a:bodyPr/>
        <a:lstStyle/>
        <a:p>
          <a:endParaRPr lang="de-CH"/>
        </a:p>
      </dgm:t>
    </dgm:pt>
    <dgm:pt modelId="{93F7C839-888A-441F-8750-80C6E8A1CAE1}" type="pres">
      <dgm:prSet presAssocID="{4B8443C7-C7C5-4823-B2AC-9EFADE71A304}" presName="txOne" presStyleLbl="node0" presStyleIdx="1" presStyleCnt="2" custScaleY="96219" custLinFactNeighborX="-8104">
        <dgm:presLayoutVars>
          <dgm:chPref val="3"/>
        </dgm:presLayoutVars>
      </dgm:prSet>
      <dgm:spPr/>
      <dgm:t>
        <a:bodyPr/>
        <a:lstStyle/>
        <a:p>
          <a:endParaRPr lang="de-CH"/>
        </a:p>
      </dgm:t>
    </dgm:pt>
    <dgm:pt modelId="{2B1AB59A-BD17-4C65-B56E-E1140E7DC2E0}" type="pres">
      <dgm:prSet presAssocID="{4B8443C7-C7C5-4823-B2AC-9EFADE71A304}" presName="horzOne" presStyleCnt="0"/>
      <dgm:spPr/>
      <dgm:t>
        <a:bodyPr/>
        <a:lstStyle/>
        <a:p>
          <a:endParaRPr lang="de-CH"/>
        </a:p>
      </dgm:t>
    </dgm:pt>
  </dgm:ptLst>
  <dgm:cxnLst>
    <dgm:cxn modelId="{080D22DC-EEB2-42C5-9202-CC60AC32D6E9}" srcId="{C7E5ED8F-1ECB-426A-8B63-747B73B9F622}" destId="{2B1458BF-2541-4CB2-8A37-3863975D0D6C}" srcOrd="0" destOrd="0" parTransId="{F52A35AD-DACD-4BB0-B63E-C47977A34178}" sibTransId="{1A3D1679-6EEC-4AA1-BE30-E9EB2EC02096}"/>
    <dgm:cxn modelId="{AA7FB695-3FF1-444D-95F6-311DA643D4C4}" srcId="{C7E5ED8F-1ECB-426A-8B63-747B73B9F622}" destId="{4B8443C7-C7C5-4823-B2AC-9EFADE71A304}" srcOrd="1" destOrd="0" parTransId="{1BBFACEF-8D82-4F30-8B60-2FF3B3B56437}" sibTransId="{0A583136-7DDD-42AC-86C2-321C626F9CF6}"/>
    <dgm:cxn modelId="{BF5CAD75-1338-4139-87F6-5C40E81EE1A9}" type="presOf" srcId="{4B8443C7-C7C5-4823-B2AC-9EFADE71A304}" destId="{93F7C839-888A-441F-8750-80C6E8A1CAE1}" srcOrd="0" destOrd="0" presId="urn:microsoft.com/office/officeart/2005/8/layout/hierarchy4"/>
    <dgm:cxn modelId="{550D3C1C-87FB-4260-90B5-C8A498A85B22}" type="presOf" srcId="{C7E5ED8F-1ECB-426A-8B63-747B73B9F622}" destId="{6C1E5758-D8F6-40B9-A0FE-420C77A649EE}" srcOrd="0" destOrd="0" presId="urn:microsoft.com/office/officeart/2005/8/layout/hierarchy4"/>
    <dgm:cxn modelId="{6165B9D9-3DB9-49A9-9B30-878434A66654}" type="presOf" srcId="{2B1458BF-2541-4CB2-8A37-3863975D0D6C}" destId="{64404765-F824-4D9A-9565-0B33B89EBAD9}" srcOrd="0" destOrd="0" presId="urn:microsoft.com/office/officeart/2005/8/layout/hierarchy4"/>
    <dgm:cxn modelId="{B1CF79A2-EA2F-421A-A0F8-5A8F101A98C1}" type="presParOf" srcId="{6C1E5758-D8F6-40B9-A0FE-420C77A649EE}" destId="{ED6A6491-C937-4C3C-9008-93327FFDEEBA}" srcOrd="0" destOrd="0" presId="urn:microsoft.com/office/officeart/2005/8/layout/hierarchy4"/>
    <dgm:cxn modelId="{E9E28A85-4438-465E-8836-2FE97B62C678}" type="presParOf" srcId="{ED6A6491-C937-4C3C-9008-93327FFDEEBA}" destId="{64404765-F824-4D9A-9565-0B33B89EBAD9}" srcOrd="0" destOrd="0" presId="urn:microsoft.com/office/officeart/2005/8/layout/hierarchy4"/>
    <dgm:cxn modelId="{D12AEB0B-FCB4-4264-8676-411E7AA7C498}" type="presParOf" srcId="{ED6A6491-C937-4C3C-9008-93327FFDEEBA}" destId="{E780F8E6-5D89-4E8F-B186-DDC92F879DF9}" srcOrd="1" destOrd="0" presId="urn:microsoft.com/office/officeart/2005/8/layout/hierarchy4"/>
    <dgm:cxn modelId="{B23E081D-3021-4878-977C-E642AA76CD20}" type="presParOf" srcId="{6C1E5758-D8F6-40B9-A0FE-420C77A649EE}" destId="{128CC390-C286-45B8-A012-2E3F60FDAC8C}" srcOrd="1" destOrd="0" presId="urn:microsoft.com/office/officeart/2005/8/layout/hierarchy4"/>
    <dgm:cxn modelId="{E134F35D-43A7-474F-8E6F-F60580C9B4D4}" type="presParOf" srcId="{6C1E5758-D8F6-40B9-A0FE-420C77A649EE}" destId="{00762D36-F58A-4F2E-8BF2-6CD402B76E41}" srcOrd="2" destOrd="0" presId="urn:microsoft.com/office/officeart/2005/8/layout/hierarchy4"/>
    <dgm:cxn modelId="{8E8DDEA2-5C9D-4B0F-8633-AA816003CD28}" type="presParOf" srcId="{00762D36-F58A-4F2E-8BF2-6CD402B76E41}" destId="{93F7C839-888A-441F-8750-80C6E8A1CAE1}" srcOrd="0" destOrd="0" presId="urn:microsoft.com/office/officeart/2005/8/layout/hierarchy4"/>
    <dgm:cxn modelId="{827324A1-8373-4330-9F63-EE60F4918037}" type="presParOf" srcId="{00762D36-F58A-4F2E-8BF2-6CD402B76E41}" destId="{2B1AB59A-BD17-4C65-B56E-E1140E7DC2E0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22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7E5ED8F-1ECB-426A-8B63-747B73B9F622}" type="doc">
      <dgm:prSet loTypeId="urn:microsoft.com/office/officeart/2005/8/layout/hierarchy4" loCatId="list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de-CH"/>
        </a:p>
      </dgm:t>
    </dgm:pt>
    <dgm:pt modelId="{15F1B905-62E1-42BD-AEF0-A21E14340254}">
      <dgm:prSet phldrT="[Text]" custT="1"/>
      <dgm:spPr/>
      <dgm:t>
        <a:bodyPr/>
        <a:lstStyle/>
        <a:p>
          <a:r>
            <a:rPr lang="de-CH" sz="1100" dirty="0" smtClean="0"/>
            <a:t>BrowserStack</a:t>
          </a:r>
          <a:endParaRPr lang="de-CH" sz="1100" dirty="0"/>
        </a:p>
      </dgm:t>
    </dgm:pt>
    <dgm:pt modelId="{9494E366-A9F9-4659-A1D0-47C18B5DF845}" type="parTrans" cxnId="{3ADB1BBB-0A67-41BE-909F-91B6B49BD9CD}">
      <dgm:prSet/>
      <dgm:spPr/>
      <dgm:t>
        <a:bodyPr/>
        <a:lstStyle/>
        <a:p>
          <a:endParaRPr lang="de-CH"/>
        </a:p>
      </dgm:t>
    </dgm:pt>
    <dgm:pt modelId="{C8F7157F-9DB1-4F50-85DA-C085E1224D06}" type="sibTrans" cxnId="{3ADB1BBB-0A67-41BE-909F-91B6B49BD9CD}">
      <dgm:prSet/>
      <dgm:spPr/>
      <dgm:t>
        <a:bodyPr/>
        <a:lstStyle/>
        <a:p>
          <a:endParaRPr lang="de-CH"/>
        </a:p>
      </dgm:t>
    </dgm:pt>
    <dgm:pt modelId="{2773CE3F-9B08-4EA1-B74A-8D53E69EB700}">
      <dgm:prSet phldrT="[Text]" custT="1"/>
      <dgm:spPr/>
      <dgm:t>
        <a:bodyPr/>
        <a:lstStyle/>
        <a:p>
          <a:r>
            <a:rPr lang="de-CH" sz="1100" dirty="0" smtClean="0"/>
            <a:t>BrowserSync</a:t>
          </a:r>
          <a:endParaRPr lang="de-CH" sz="1100" dirty="0"/>
        </a:p>
      </dgm:t>
    </dgm:pt>
    <dgm:pt modelId="{A18022BA-0A6E-467B-8825-3B62C3169DA0}" type="parTrans" cxnId="{C75160C9-9D7A-45C3-A622-9AE942DE654B}">
      <dgm:prSet/>
      <dgm:spPr/>
      <dgm:t>
        <a:bodyPr/>
        <a:lstStyle/>
        <a:p>
          <a:endParaRPr lang="de-CH"/>
        </a:p>
      </dgm:t>
    </dgm:pt>
    <dgm:pt modelId="{32F7CD1C-0460-4334-94EC-1938243B7EF0}" type="sibTrans" cxnId="{C75160C9-9D7A-45C3-A622-9AE942DE654B}">
      <dgm:prSet/>
      <dgm:spPr/>
      <dgm:t>
        <a:bodyPr/>
        <a:lstStyle/>
        <a:p>
          <a:endParaRPr lang="de-CH"/>
        </a:p>
      </dgm:t>
    </dgm:pt>
    <dgm:pt modelId="{0C5A982B-C664-4E30-B034-9A6A8E7EC0D0}">
      <dgm:prSet phldrT="[Text]" custT="1"/>
      <dgm:spPr/>
      <dgm:t>
        <a:bodyPr/>
        <a:lstStyle/>
        <a:p>
          <a:r>
            <a:rPr lang="de-CH" sz="1100" dirty="0" smtClean="0"/>
            <a:t>Chrome </a:t>
          </a:r>
          <a:r>
            <a:rPr lang="de-CH" sz="1100" dirty="0" smtClean="0"/>
            <a:t>Device Mode</a:t>
          </a:r>
          <a:endParaRPr lang="de-CH" sz="1100" dirty="0"/>
        </a:p>
      </dgm:t>
    </dgm:pt>
    <dgm:pt modelId="{29579EB4-6DA2-4437-B1D2-218BA79C2755}" type="parTrans" cxnId="{013913B4-7635-4066-86D8-DE99715AE856}">
      <dgm:prSet/>
      <dgm:spPr/>
      <dgm:t>
        <a:bodyPr/>
        <a:lstStyle/>
        <a:p>
          <a:endParaRPr lang="de-CH"/>
        </a:p>
      </dgm:t>
    </dgm:pt>
    <dgm:pt modelId="{4348C2D5-064F-4831-B59E-DBB8041E8BCF}" type="sibTrans" cxnId="{013913B4-7635-4066-86D8-DE99715AE856}">
      <dgm:prSet/>
      <dgm:spPr/>
      <dgm:t>
        <a:bodyPr/>
        <a:lstStyle/>
        <a:p>
          <a:endParaRPr lang="de-CH"/>
        </a:p>
      </dgm:t>
    </dgm:pt>
    <dgm:pt modelId="{6C1E5758-D8F6-40B9-A0FE-420C77A649EE}" type="pres">
      <dgm:prSet presAssocID="{C7E5ED8F-1ECB-426A-8B63-747B73B9F622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de-CH"/>
        </a:p>
      </dgm:t>
    </dgm:pt>
    <dgm:pt modelId="{E5B53BDA-AE0B-4318-BD6E-117868B2D280}" type="pres">
      <dgm:prSet presAssocID="{15F1B905-62E1-42BD-AEF0-A21E14340254}" presName="vertOne" presStyleCnt="0"/>
      <dgm:spPr/>
      <dgm:t>
        <a:bodyPr/>
        <a:lstStyle/>
        <a:p>
          <a:endParaRPr lang="de-CH"/>
        </a:p>
      </dgm:t>
    </dgm:pt>
    <dgm:pt modelId="{A0A2E752-9F82-4004-96F7-3D03060EA5A2}" type="pres">
      <dgm:prSet presAssocID="{15F1B905-62E1-42BD-AEF0-A21E14340254}" presName="txOne" presStyleLbl="node0" presStyleIdx="0" presStyleCnt="3" custScaleY="96219" custLinFactNeighborX="76" custLinFactNeighborY="1891">
        <dgm:presLayoutVars>
          <dgm:chPref val="3"/>
        </dgm:presLayoutVars>
      </dgm:prSet>
      <dgm:spPr/>
      <dgm:t>
        <a:bodyPr/>
        <a:lstStyle/>
        <a:p>
          <a:endParaRPr lang="de-CH"/>
        </a:p>
      </dgm:t>
    </dgm:pt>
    <dgm:pt modelId="{0EE028C3-9AF0-4B63-9779-5F317CB50F25}" type="pres">
      <dgm:prSet presAssocID="{15F1B905-62E1-42BD-AEF0-A21E14340254}" presName="horzOne" presStyleCnt="0"/>
      <dgm:spPr/>
      <dgm:t>
        <a:bodyPr/>
        <a:lstStyle/>
        <a:p>
          <a:endParaRPr lang="de-CH"/>
        </a:p>
      </dgm:t>
    </dgm:pt>
    <dgm:pt modelId="{4C60569C-8743-470E-8C45-9CEDDEDFE6F6}" type="pres">
      <dgm:prSet presAssocID="{C8F7157F-9DB1-4F50-85DA-C085E1224D06}" presName="sibSpaceOne" presStyleCnt="0"/>
      <dgm:spPr/>
      <dgm:t>
        <a:bodyPr/>
        <a:lstStyle/>
        <a:p>
          <a:endParaRPr lang="de-CH"/>
        </a:p>
      </dgm:t>
    </dgm:pt>
    <dgm:pt modelId="{71996851-56EF-45EC-8453-BC901563E5EB}" type="pres">
      <dgm:prSet presAssocID="{2773CE3F-9B08-4EA1-B74A-8D53E69EB700}" presName="vertOne" presStyleCnt="0"/>
      <dgm:spPr/>
      <dgm:t>
        <a:bodyPr/>
        <a:lstStyle/>
        <a:p>
          <a:endParaRPr lang="de-CH"/>
        </a:p>
      </dgm:t>
    </dgm:pt>
    <dgm:pt modelId="{FC60F7C7-4633-4CD2-A5E9-9FC9C3376254}" type="pres">
      <dgm:prSet presAssocID="{2773CE3F-9B08-4EA1-B74A-8D53E69EB700}" presName="txOne" presStyleLbl="node0" presStyleIdx="1" presStyleCnt="3" custScaleY="96219" custLinFactNeighborX="-8272" custLinFactNeighborY="1442">
        <dgm:presLayoutVars>
          <dgm:chPref val="3"/>
        </dgm:presLayoutVars>
      </dgm:prSet>
      <dgm:spPr/>
      <dgm:t>
        <a:bodyPr/>
        <a:lstStyle/>
        <a:p>
          <a:endParaRPr lang="de-CH"/>
        </a:p>
      </dgm:t>
    </dgm:pt>
    <dgm:pt modelId="{3D0AD3D4-6E85-47A0-81F5-9C1B13AE378F}" type="pres">
      <dgm:prSet presAssocID="{2773CE3F-9B08-4EA1-B74A-8D53E69EB700}" presName="horzOne" presStyleCnt="0"/>
      <dgm:spPr/>
      <dgm:t>
        <a:bodyPr/>
        <a:lstStyle/>
        <a:p>
          <a:endParaRPr lang="de-CH"/>
        </a:p>
      </dgm:t>
    </dgm:pt>
    <dgm:pt modelId="{C81294CA-4B94-4B4B-8A6B-BE01917D74B1}" type="pres">
      <dgm:prSet presAssocID="{32F7CD1C-0460-4334-94EC-1938243B7EF0}" presName="sibSpaceOne" presStyleCnt="0"/>
      <dgm:spPr/>
      <dgm:t>
        <a:bodyPr/>
        <a:lstStyle/>
        <a:p>
          <a:endParaRPr lang="de-CH"/>
        </a:p>
      </dgm:t>
    </dgm:pt>
    <dgm:pt modelId="{C38F87E4-1342-4CBD-9F1D-FB17B25F1E93}" type="pres">
      <dgm:prSet presAssocID="{0C5A982B-C664-4E30-B034-9A6A8E7EC0D0}" presName="vertOne" presStyleCnt="0"/>
      <dgm:spPr/>
      <dgm:t>
        <a:bodyPr/>
        <a:lstStyle/>
        <a:p>
          <a:endParaRPr lang="de-CH"/>
        </a:p>
      </dgm:t>
    </dgm:pt>
    <dgm:pt modelId="{20C0D071-DE9B-4F5F-8303-EEDF488B5EB0}" type="pres">
      <dgm:prSet presAssocID="{0C5A982B-C664-4E30-B034-9A6A8E7EC0D0}" presName="txOne" presStyleLbl="node0" presStyleIdx="2" presStyleCnt="3" custScaleY="96219" custLinFactNeighborX="-16621">
        <dgm:presLayoutVars>
          <dgm:chPref val="3"/>
        </dgm:presLayoutVars>
      </dgm:prSet>
      <dgm:spPr/>
      <dgm:t>
        <a:bodyPr/>
        <a:lstStyle/>
        <a:p>
          <a:endParaRPr lang="de-CH"/>
        </a:p>
      </dgm:t>
    </dgm:pt>
    <dgm:pt modelId="{1DBA29A9-422C-45E6-A8BD-10E7B6924015}" type="pres">
      <dgm:prSet presAssocID="{0C5A982B-C664-4E30-B034-9A6A8E7EC0D0}" presName="horzOne" presStyleCnt="0"/>
      <dgm:spPr/>
      <dgm:t>
        <a:bodyPr/>
        <a:lstStyle/>
        <a:p>
          <a:endParaRPr lang="de-CH"/>
        </a:p>
      </dgm:t>
    </dgm:pt>
  </dgm:ptLst>
  <dgm:cxnLst>
    <dgm:cxn modelId="{C75160C9-9D7A-45C3-A622-9AE942DE654B}" srcId="{C7E5ED8F-1ECB-426A-8B63-747B73B9F622}" destId="{2773CE3F-9B08-4EA1-B74A-8D53E69EB700}" srcOrd="1" destOrd="0" parTransId="{A18022BA-0A6E-467B-8825-3B62C3169DA0}" sibTransId="{32F7CD1C-0460-4334-94EC-1938243B7EF0}"/>
    <dgm:cxn modelId="{7F890D44-8C7F-43F2-87FD-3F5346668BFB}" type="presOf" srcId="{C7E5ED8F-1ECB-426A-8B63-747B73B9F622}" destId="{6C1E5758-D8F6-40B9-A0FE-420C77A649EE}" srcOrd="0" destOrd="0" presId="urn:microsoft.com/office/officeart/2005/8/layout/hierarchy4"/>
    <dgm:cxn modelId="{013913B4-7635-4066-86D8-DE99715AE856}" srcId="{C7E5ED8F-1ECB-426A-8B63-747B73B9F622}" destId="{0C5A982B-C664-4E30-B034-9A6A8E7EC0D0}" srcOrd="2" destOrd="0" parTransId="{29579EB4-6DA2-4437-B1D2-218BA79C2755}" sibTransId="{4348C2D5-064F-4831-B59E-DBB8041E8BCF}"/>
    <dgm:cxn modelId="{01831811-8763-44CC-BE0C-BDABF59F9BE5}" type="presOf" srcId="{0C5A982B-C664-4E30-B034-9A6A8E7EC0D0}" destId="{20C0D071-DE9B-4F5F-8303-EEDF488B5EB0}" srcOrd="0" destOrd="0" presId="urn:microsoft.com/office/officeart/2005/8/layout/hierarchy4"/>
    <dgm:cxn modelId="{36B9B135-C4B2-4282-A428-5A8229EB8660}" type="presOf" srcId="{2773CE3F-9B08-4EA1-B74A-8D53E69EB700}" destId="{FC60F7C7-4633-4CD2-A5E9-9FC9C3376254}" srcOrd="0" destOrd="0" presId="urn:microsoft.com/office/officeart/2005/8/layout/hierarchy4"/>
    <dgm:cxn modelId="{3ADB1BBB-0A67-41BE-909F-91B6B49BD9CD}" srcId="{C7E5ED8F-1ECB-426A-8B63-747B73B9F622}" destId="{15F1B905-62E1-42BD-AEF0-A21E14340254}" srcOrd="0" destOrd="0" parTransId="{9494E366-A9F9-4659-A1D0-47C18B5DF845}" sibTransId="{C8F7157F-9DB1-4F50-85DA-C085E1224D06}"/>
    <dgm:cxn modelId="{FE3854A4-AAD4-43DA-8A58-03E1C221FC2E}" type="presOf" srcId="{15F1B905-62E1-42BD-AEF0-A21E14340254}" destId="{A0A2E752-9F82-4004-96F7-3D03060EA5A2}" srcOrd="0" destOrd="0" presId="urn:microsoft.com/office/officeart/2005/8/layout/hierarchy4"/>
    <dgm:cxn modelId="{27DBD88B-E40C-4450-B6B7-BA8D9688A209}" type="presParOf" srcId="{6C1E5758-D8F6-40B9-A0FE-420C77A649EE}" destId="{E5B53BDA-AE0B-4318-BD6E-117868B2D280}" srcOrd="0" destOrd="0" presId="urn:microsoft.com/office/officeart/2005/8/layout/hierarchy4"/>
    <dgm:cxn modelId="{4E336F64-CA12-4025-8563-55B6B3DFFBB1}" type="presParOf" srcId="{E5B53BDA-AE0B-4318-BD6E-117868B2D280}" destId="{A0A2E752-9F82-4004-96F7-3D03060EA5A2}" srcOrd="0" destOrd="0" presId="urn:microsoft.com/office/officeart/2005/8/layout/hierarchy4"/>
    <dgm:cxn modelId="{97DCE13C-29C3-4996-B3E2-2E29AD1DD44A}" type="presParOf" srcId="{E5B53BDA-AE0B-4318-BD6E-117868B2D280}" destId="{0EE028C3-9AF0-4B63-9779-5F317CB50F25}" srcOrd="1" destOrd="0" presId="urn:microsoft.com/office/officeart/2005/8/layout/hierarchy4"/>
    <dgm:cxn modelId="{CBD5E576-73C0-4D51-9585-4AEF200B2BAD}" type="presParOf" srcId="{6C1E5758-D8F6-40B9-A0FE-420C77A649EE}" destId="{4C60569C-8743-470E-8C45-9CEDDEDFE6F6}" srcOrd="1" destOrd="0" presId="urn:microsoft.com/office/officeart/2005/8/layout/hierarchy4"/>
    <dgm:cxn modelId="{0C9EA74B-E048-4E02-86A2-10E126ACB2BF}" type="presParOf" srcId="{6C1E5758-D8F6-40B9-A0FE-420C77A649EE}" destId="{71996851-56EF-45EC-8453-BC901563E5EB}" srcOrd="2" destOrd="0" presId="urn:microsoft.com/office/officeart/2005/8/layout/hierarchy4"/>
    <dgm:cxn modelId="{722F4980-77AF-4C21-8AAC-19A7478B5AF9}" type="presParOf" srcId="{71996851-56EF-45EC-8453-BC901563E5EB}" destId="{FC60F7C7-4633-4CD2-A5E9-9FC9C3376254}" srcOrd="0" destOrd="0" presId="urn:microsoft.com/office/officeart/2005/8/layout/hierarchy4"/>
    <dgm:cxn modelId="{62A0CF62-04E9-4B13-9710-17DAA30462A6}" type="presParOf" srcId="{71996851-56EF-45EC-8453-BC901563E5EB}" destId="{3D0AD3D4-6E85-47A0-81F5-9C1B13AE378F}" srcOrd="1" destOrd="0" presId="urn:microsoft.com/office/officeart/2005/8/layout/hierarchy4"/>
    <dgm:cxn modelId="{2B772EC8-7860-48A1-A675-1201962E0CA8}" type="presParOf" srcId="{6C1E5758-D8F6-40B9-A0FE-420C77A649EE}" destId="{C81294CA-4B94-4B4B-8A6B-BE01917D74B1}" srcOrd="3" destOrd="0" presId="urn:microsoft.com/office/officeart/2005/8/layout/hierarchy4"/>
    <dgm:cxn modelId="{E0A29912-77A1-4E3E-8C83-A4A9BAB9EA0E}" type="presParOf" srcId="{6C1E5758-D8F6-40B9-A0FE-420C77A649EE}" destId="{C38F87E4-1342-4CBD-9F1D-FB17B25F1E93}" srcOrd="4" destOrd="0" presId="urn:microsoft.com/office/officeart/2005/8/layout/hierarchy4"/>
    <dgm:cxn modelId="{6580CD81-2F6B-497F-9F2C-7B0DBB49246A}" type="presParOf" srcId="{C38F87E4-1342-4CBD-9F1D-FB17B25F1E93}" destId="{20C0D071-DE9B-4F5F-8303-EEDF488B5EB0}" srcOrd="0" destOrd="0" presId="urn:microsoft.com/office/officeart/2005/8/layout/hierarchy4"/>
    <dgm:cxn modelId="{B441F603-B720-4E77-849C-2B92A936DB86}" type="presParOf" srcId="{C38F87E4-1342-4CBD-9F1D-FB17B25F1E93}" destId="{1DBA29A9-422C-45E6-A8BD-10E7B6924015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2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C7E5ED8F-1ECB-426A-8B63-747B73B9F622}" type="doc">
      <dgm:prSet loTypeId="urn:microsoft.com/office/officeart/2005/8/layout/hierarchy4" loCatId="list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de-CH"/>
        </a:p>
      </dgm:t>
    </dgm:pt>
    <dgm:pt modelId="{F91157EA-0B81-4E35-A8A3-9D984DE45D19}">
      <dgm:prSet phldrT="[Text]" custT="1"/>
      <dgm:spPr/>
      <dgm:t>
        <a:bodyPr/>
        <a:lstStyle/>
        <a:p>
          <a:r>
            <a:rPr lang="de-CH" sz="1100" dirty="0" smtClean="0"/>
            <a:t>Chrome </a:t>
          </a:r>
          <a:r>
            <a:rPr lang="de-CH" sz="1100" dirty="0" smtClean="0"/>
            <a:t>DevTools</a:t>
          </a:r>
          <a:endParaRPr lang="de-CH" sz="1100" dirty="0"/>
        </a:p>
      </dgm:t>
    </dgm:pt>
    <dgm:pt modelId="{6D81E271-F05D-47AC-AEF4-A8968C9299A1}" type="parTrans" cxnId="{D3B9F5A6-5CEF-469B-8339-8649579FA661}">
      <dgm:prSet/>
      <dgm:spPr/>
      <dgm:t>
        <a:bodyPr/>
        <a:lstStyle/>
        <a:p>
          <a:endParaRPr lang="de-CH"/>
        </a:p>
      </dgm:t>
    </dgm:pt>
    <dgm:pt modelId="{558C36B0-06E3-4984-B77A-ACA35EF49435}" type="sibTrans" cxnId="{D3B9F5A6-5CEF-469B-8339-8649579FA661}">
      <dgm:prSet/>
      <dgm:spPr/>
      <dgm:t>
        <a:bodyPr/>
        <a:lstStyle/>
        <a:p>
          <a:endParaRPr lang="de-CH"/>
        </a:p>
      </dgm:t>
    </dgm:pt>
    <dgm:pt modelId="{DA44D922-4CE6-4432-9EDE-2B0DFA9E597B}">
      <dgm:prSet phldrT="[Text]" custT="1"/>
      <dgm:spPr/>
      <dgm:t>
        <a:bodyPr/>
        <a:lstStyle/>
        <a:p>
          <a:r>
            <a:rPr lang="de-CH" sz="1100" dirty="0" smtClean="0"/>
            <a:t>Timelapse</a:t>
          </a:r>
          <a:endParaRPr lang="de-CH" sz="1100" dirty="0"/>
        </a:p>
      </dgm:t>
    </dgm:pt>
    <dgm:pt modelId="{1353CCDC-F2C2-4106-8B5E-54F6E79229B0}" type="parTrans" cxnId="{F344EAAF-1201-46A8-93E6-F0A0B4ECCF49}">
      <dgm:prSet/>
      <dgm:spPr/>
      <dgm:t>
        <a:bodyPr/>
        <a:lstStyle/>
        <a:p>
          <a:endParaRPr lang="de-CH"/>
        </a:p>
      </dgm:t>
    </dgm:pt>
    <dgm:pt modelId="{85B12650-E329-4587-BA02-BC9394BA7AC3}" type="sibTrans" cxnId="{F344EAAF-1201-46A8-93E6-F0A0B4ECCF49}">
      <dgm:prSet/>
      <dgm:spPr/>
      <dgm:t>
        <a:bodyPr/>
        <a:lstStyle/>
        <a:p>
          <a:endParaRPr lang="de-CH"/>
        </a:p>
      </dgm:t>
    </dgm:pt>
    <dgm:pt modelId="{CBD9E4E6-4161-4974-89EE-EF26CCE60A4B}">
      <dgm:prSet phldrT="[Text]" custT="1"/>
      <dgm:spPr/>
      <dgm:t>
        <a:bodyPr/>
        <a:lstStyle/>
        <a:p>
          <a:r>
            <a:rPr lang="de-CH" sz="1100" dirty="0" smtClean="0"/>
            <a:t>Selenium</a:t>
          </a:r>
          <a:endParaRPr lang="de-CH" sz="1100" dirty="0"/>
        </a:p>
      </dgm:t>
    </dgm:pt>
    <dgm:pt modelId="{6962D169-661B-4B36-A2A3-AD8E9BC86744}" type="parTrans" cxnId="{D29F5722-5FB7-43E6-8628-DCA7F9455E20}">
      <dgm:prSet/>
      <dgm:spPr/>
      <dgm:t>
        <a:bodyPr/>
        <a:lstStyle/>
        <a:p>
          <a:endParaRPr lang="de-CH"/>
        </a:p>
      </dgm:t>
    </dgm:pt>
    <dgm:pt modelId="{DF021F7C-FFA4-4D61-9DBB-2572326112AF}" type="sibTrans" cxnId="{D29F5722-5FB7-43E6-8628-DCA7F9455E20}">
      <dgm:prSet/>
      <dgm:spPr/>
      <dgm:t>
        <a:bodyPr/>
        <a:lstStyle/>
        <a:p>
          <a:endParaRPr lang="de-CH"/>
        </a:p>
      </dgm:t>
    </dgm:pt>
    <dgm:pt modelId="{6C1E5758-D8F6-40B9-A0FE-420C77A649EE}" type="pres">
      <dgm:prSet presAssocID="{C7E5ED8F-1ECB-426A-8B63-747B73B9F622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de-CH"/>
        </a:p>
      </dgm:t>
    </dgm:pt>
    <dgm:pt modelId="{13D5B739-1D1F-4F8B-B2CF-D9C6DC9C39B2}" type="pres">
      <dgm:prSet presAssocID="{F91157EA-0B81-4E35-A8A3-9D984DE45D19}" presName="vertOne" presStyleCnt="0"/>
      <dgm:spPr/>
      <dgm:t>
        <a:bodyPr/>
        <a:lstStyle/>
        <a:p>
          <a:endParaRPr lang="de-CH"/>
        </a:p>
      </dgm:t>
    </dgm:pt>
    <dgm:pt modelId="{5CC74F7D-262A-4CA5-A849-CFB591AD9803}" type="pres">
      <dgm:prSet presAssocID="{F91157EA-0B81-4E35-A8A3-9D984DE45D19}" presName="txOne" presStyleLbl="node0" presStyleIdx="0" presStyleCnt="3" custScaleY="96219" custLinFactNeighborX="76" custLinFactNeighborY="1891">
        <dgm:presLayoutVars>
          <dgm:chPref val="3"/>
        </dgm:presLayoutVars>
      </dgm:prSet>
      <dgm:spPr/>
      <dgm:t>
        <a:bodyPr/>
        <a:lstStyle/>
        <a:p>
          <a:endParaRPr lang="de-CH"/>
        </a:p>
      </dgm:t>
    </dgm:pt>
    <dgm:pt modelId="{351CCA7C-1FBE-46E3-812B-A4E737CD97AE}" type="pres">
      <dgm:prSet presAssocID="{F91157EA-0B81-4E35-A8A3-9D984DE45D19}" presName="horzOne" presStyleCnt="0"/>
      <dgm:spPr/>
      <dgm:t>
        <a:bodyPr/>
        <a:lstStyle/>
        <a:p>
          <a:endParaRPr lang="de-CH"/>
        </a:p>
      </dgm:t>
    </dgm:pt>
    <dgm:pt modelId="{30ED1304-6A6F-4DC7-972B-708F57090443}" type="pres">
      <dgm:prSet presAssocID="{558C36B0-06E3-4984-B77A-ACA35EF49435}" presName="sibSpaceOne" presStyleCnt="0"/>
      <dgm:spPr/>
      <dgm:t>
        <a:bodyPr/>
        <a:lstStyle/>
        <a:p>
          <a:endParaRPr lang="de-CH"/>
        </a:p>
      </dgm:t>
    </dgm:pt>
    <dgm:pt modelId="{9EC4B893-C8EA-4CC1-8333-2038DBC75818}" type="pres">
      <dgm:prSet presAssocID="{DA44D922-4CE6-4432-9EDE-2B0DFA9E597B}" presName="vertOne" presStyleCnt="0"/>
      <dgm:spPr/>
      <dgm:t>
        <a:bodyPr/>
        <a:lstStyle/>
        <a:p>
          <a:endParaRPr lang="de-CH"/>
        </a:p>
      </dgm:t>
    </dgm:pt>
    <dgm:pt modelId="{AAE68622-DD11-43BC-87D9-371E1CC79BF8}" type="pres">
      <dgm:prSet presAssocID="{DA44D922-4CE6-4432-9EDE-2B0DFA9E597B}" presName="txOne" presStyleLbl="node0" presStyleIdx="1" presStyleCnt="3" custScaleY="96219" custLinFactNeighborX="-8272" custLinFactNeighborY="1891">
        <dgm:presLayoutVars>
          <dgm:chPref val="3"/>
        </dgm:presLayoutVars>
      </dgm:prSet>
      <dgm:spPr/>
      <dgm:t>
        <a:bodyPr/>
        <a:lstStyle/>
        <a:p>
          <a:endParaRPr lang="de-CH"/>
        </a:p>
      </dgm:t>
    </dgm:pt>
    <dgm:pt modelId="{4449AC62-111D-48B3-834A-5ED4CCBAAAE5}" type="pres">
      <dgm:prSet presAssocID="{DA44D922-4CE6-4432-9EDE-2B0DFA9E597B}" presName="horzOne" presStyleCnt="0"/>
      <dgm:spPr/>
      <dgm:t>
        <a:bodyPr/>
        <a:lstStyle/>
        <a:p>
          <a:endParaRPr lang="de-CH"/>
        </a:p>
      </dgm:t>
    </dgm:pt>
    <dgm:pt modelId="{AAFD8105-7E52-4F0B-9A84-04963FF9B0EE}" type="pres">
      <dgm:prSet presAssocID="{85B12650-E329-4587-BA02-BC9394BA7AC3}" presName="sibSpaceOne" presStyleCnt="0"/>
      <dgm:spPr/>
      <dgm:t>
        <a:bodyPr/>
        <a:lstStyle/>
        <a:p>
          <a:endParaRPr lang="de-CH"/>
        </a:p>
      </dgm:t>
    </dgm:pt>
    <dgm:pt modelId="{18B71F33-8FE6-4B37-87F9-6E0EAD8E4FA1}" type="pres">
      <dgm:prSet presAssocID="{CBD9E4E6-4161-4974-89EE-EF26CCE60A4B}" presName="vertOne" presStyleCnt="0"/>
      <dgm:spPr/>
      <dgm:t>
        <a:bodyPr/>
        <a:lstStyle/>
        <a:p>
          <a:endParaRPr lang="de-CH"/>
        </a:p>
      </dgm:t>
    </dgm:pt>
    <dgm:pt modelId="{4D5BBA25-109A-4EED-965D-74C5BFE817F4}" type="pres">
      <dgm:prSet presAssocID="{CBD9E4E6-4161-4974-89EE-EF26CCE60A4B}" presName="txOne" presStyleLbl="node0" presStyleIdx="2" presStyleCnt="3" custScaleY="96219" custLinFactNeighborX="-16621" custLinFactNeighborY="1891">
        <dgm:presLayoutVars>
          <dgm:chPref val="3"/>
        </dgm:presLayoutVars>
      </dgm:prSet>
      <dgm:spPr/>
      <dgm:t>
        <a:bodyPr/>
        <a:lstStyle/>
        <a:p>
          <a:endParaRPr lang="de-CH"/>
        </a:p>
      </dgm:t>
    </dgm:pt>
    <dgm:pt modelId="{27E8A5E8-05D1-42E4-B486-8FDD1318AB5F}" type="pres">
      <dgm:prSet presAssocID="{CBD9E4E6-4161-4974-89EE-EF26CCE60A4B}" presName="horzOne" presStyleCnt="0"/>
      <dgm:spPr/>
      <dgm:t>
        <a:bodyPr/>
        <a:lstStyle/>
        <a:p>
          <a:endParaRPr lang="de-CH"/>
        </a:p>
      </dgm:t>
    </dgm:pt>
  </dgm:ptLst>
  <dgm:cxnLst>
    <dgm:cxn modelId="{9DDAAB87-97AE-4FC2-89FF-274C53D3B7B4}" type="presOf" srcId="{DA44D922-4CE6-4432-9EDE-2B0DFA9E597B}" destId="{AAE68622-DD11-43BC-87D9-371E1CC79BF8}" srcOrd="0" destOrd="0" presId="urn:microsoft.com/office/officeart/2005/8/layout/hierarchy4"/>
    <dgm:cxn modelId="{1C19CD0A-648D-4984-9E45-A037579B44D0}" type="presOf" srcId="{F91157EA-0B81-4E35-A8A3-9D984DE45D19}" destId="{5CC74F7D-262A-4CA5-A849-CFB591AD9803}" srcOrd="0" destOrd="0" presId="urn:microsoft.com/office/officeart/2005/8/layout/hierarchy4"/>
    <dgm:cxn modelId="{D29F5722-5FB7-43E6-8628-DCA7F9455E20}" srcId="{C7E5ED8F-1ECB-426A-8B63-747B73B9F622}" destId="{CBD9E4E6-4161-4974-89EE-EF26CCE60A4B}" srcOrd="2" destOrd="0" parTransId="{6962D169-661B-4B36-A2A3-AD8E9BC86744}" sibTransId="{DF021F7C-FFA4-4D61-9DBB-2572326112AF}"/>
    <dgm:cxn modelId="{E3ACC4E1-924A-4EC6-9C00-6C8D004CC6A6}" type="presOf" srcId="{CBD9E4E6-4161-4974-89EE-EF26CCE60A4B}" destId="{4D5BBA25-109A-4EED-965D-74C5BFE817F4}" srcOrd="0" destOrd="0" presId="urn:microsoft.com/office/officeart/2005/8/layout/hierarchy4"/>
    <dgm:cxn modelId="{D3B9F5A6-5CEF-469B-8339-8649579FA661}" srcId="{C7E5ED8F-1ECB-426A-8B63-747B73B9F622}" destId="{F91157EA-0B81-4E35-A8A3-9D984DE45D19}" srcOrd="0" destOrd="0" parTransId="{6D81E271-F05D-47AC-AEF4-A8968C9299A1}" sibTransId="{558C36B0-06E3-4984-B77A-ACA35EF49435}"/>
    <dgm:cxn modelId="{13428E05-C0A5-4A35-8708-CAFEC775C019}" type="presOf" srcId="{C7E5ED8F-1ECB-426A-8B63-747B73B9F622}" destId="{6C1E5758-D8F6-40B9-A0FE-420C77A649EE}" srcOrd="0" destOrd="0" presId="urn:microsoft.com/office/officeart/2005/8/layout/hierarchy4"/>
    <dgm:cxn modelId="{F344EAAF-1201-46A8-93E6-F0A0B4ECCF49}" srcId="{C7E5ED8F-1ECB-426A-8B63-747B73B9F622}" destId="{DA44D922-4CE6-4432-9EDE-2B0DFA9E597B}" srcOrd="1" destOrd="0" parTransId="{1353CCDC-F2C2-4106-8B5E-54F6E79229B0}" sibTransId="{85B12650-E329-4587-BA02-BC9394BA7AC3}"/>
    <dgm:cxn modelId="{98B1E0F4-93DE-446A-AC4D-30DF0A4F8B30}" type="presParOf" srcId="{6C1E5758-D8F6-40B9-A0FE-420C77A649EE}" destId="{13D5B739-1D1F-4F8B-B2CF-D9C6DC9C39B2}" srcOrd="0" destOrd="0" presId="urn:microsoft.com/office/officeart/2005/8/layout/hierarchy4"/>
    <dgm:cxn modelId="{49CB0E58-0B06-4827-AEC8-0369965367C8}" type="presParOf" srcId="{13D5B739-1D1F-4F8B-B2CF-D9C6DC9C39B2}" destId="{5CC74F7D-262A-4CA5-A849-CFB591AD9803}" srcOrd="0" destOrd="0" presId="urn:microsoft.com/office/officeart/2005/8/layout/hierarchy4"/>
    <dgm:cxn modelId="{C4690408-2386-492B-8A80-CC102CBAF210}" type="presParOf" srcId="{13D5B739-1D1F-4F8B-B2CF-D9C6DC9C39B2}" destId="{351CCA7C-1FBE-46E3-812B-A4E737CD97AE}" srcOrd="1" destOrd="0" presId="urn:microsoft.com/office/officeart/2005/8/layout/hierarchy4"/>
    <dgm:cxn modelId="{3A82861C-5E7F-45BB-BD73-D7187326703B}" type="presParOf" srcId="{6C1E5758-D8F6-40B9-A0FE-420C77A649EE}" destId="{30ED1304-6A6F-4DC7-972B-708F57090443}" srcOrd="1" destOrd="0" presId="urn:microsoft.com/office/officeart/2005/8/layout/hierarchy4"/>
    <dgm:cxn modelId="{834C30B5-6F6F-4D66-95FA-7124058E0046}" type="presParOf" srcId="{6C1E5758-D8F6-40B9-A0FE-420C77A649EE}" destId="{9EC4B893-C8EA-4CC1-8333-2038DBC75818}" srcOrd="2" destOrd="0" presId="urn:microsoft.com/office/officeart/2005/8/layout/hierarchy4"/>
    <dgm:cxn modelId="{BCAE8F8D-7A73-4CF9-AE8D-FA4B01890C67}" type="presParOf" srcId="{9EC4B893-C8EA-4CC1-8333-2038DBC75818}" destId="{AAE68622-DD11-43BC-87D9-371E1CC79BF8}" srcOrd="0" destOrd="0" presId="urn:microsoft.com/office/officeart/2005/8/layout/hierarchy4"/>
    <dgm:cxn modelId="{CFC1AA6D-109F-438A-91A2-9E530A32DE58}" type="presParOf" srcId="{9EC4B893-C8EA-4CC1-8333-2038DBC75818}" destId="{4449AC62-111D-48B3-834A-5ED4CCBAAAE5}" srcOrd="1" destOrd="0" presId="urn:microsoft.com/office/officeart/2005/8/layout/hierarchy4"/>
    <dgm:cxn modelId="{91E3A378-3AEA-43C1-A672-D08891CF0310}" type="presParOf" srcId="{6C1E5758-D8F6-40B9-A0FE-420C77A649EE}" destId="{AAFD8105-7E52-4F0B-9A84-04963FF9B0EE}" srcOrd="3" destOrd="0" presId="urn:microsoft.com/office/officeart/2005/8/layout/hierarchy4"/>
    <dgm:cxn modelId="{6389862F-E413-43BA-ABF3-D0945F806683}" type="presParOf" srcId="{6C1E5758-D8F6-40B9-A0FE-420C77A649EE}" destId="{18B71F33-8FE6-4B37-87F9-6E0EAD8E4FA1}" srcOrd="4" destOrd="0" presId="urn:microsoft.com/office/officeart/2005/8/layout/hierarchy4"/>
    <dgm:cxn modelId="{05AA7155-C220-4FD4-A6E5-1C1D70E1CF7D}" type="presParOf" srcId="{18B71F33-8FE6-4B37-87F9-6E0EAD8E4FA1}" destId="{4D5BBA25-109A-4EED-965D-74C5BFE817F4}" srcOrd="0" destOrd="0" presId="urn:microsoft.com/office/officeart/2005/8/layout/hierarchy4"/>
    <dgm:cxn modelId="{097A3130-5447-4A9F-87DB-2D815DAACF29}" type="presParOf" srcId="{18B71F33-8FE6-4B37-87F9-6E0EAD8E4FA1}" destId="{27E8A5E8-05D1-42E4-B486-8FDD1318AB5F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32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739117E1-2B76-4C42-960B-61B5015EF317}" type="doc">
      <dgm:prSet loTypeId="urn:microsoft.com/office/officeart/2008/layout/LinedList" loCatId="hierarchy" qsTypeId="urn:microsoft.com/office/officeart/2005/8/quickstyle/simple4" qsCatId="simple" csTypeId="urn:microsoft.com/office/officeart/2005/8/colors/accent2_1" csCatId="accent2" phldr="1"/>
      <dgm:spPr/>
      <dgm:t>
        <a:bodyPr/>
        <a:lstStyle/>
        <a:p>
          <a:endParaRPr lang="de-CH"/>
        </a:p>
      </dgm:t>
    </dgm:pt>
    <dgm:pt modelId="{1EC40B28-1453-42A4-8231-94569FACC85A}">
      <dgm:prSet phldrT="[Text]"/>
      <dgm:spPr/>
      <dgm:t>
        <a:bodyPr/>
        <a:lstStyle/>
        <a:p>
          <a:r>
            <a:rPr lang="de-CH" dirty="0" smtClean="0">
              <a:solidFill>
                <a:schemeClr val="bg1"/>
              </a:solidFill>
            </a:rPr>
            <a:t>Web application testing and debugging</a:t>
          </a:r>
          <a:endParaRPr lang="de-CH" dirty="0">
            <a:solidFill>
              <a:schemeClr val="bg1"/>
            </a:solidFill>
          </a:endParaRPr>
        </a:p>
      </dgm:t>
    </dgm:pt>
    <dgm:pt modelId="{12585702-AABA-4B61-9681-9CC39C3901FA}" type="parTrans" cxnId="{E1B8BE2F-8ED5-4C69-871F-D5CEA85C60C5}">
      <dgm:prSet/>
      <dgm:spPr/>
      <dgm:t>
        <a:bodyPr/>
        <a:lstStyle/>
        <a:p>
          <a:endParaRPr lang="de-CH"/>
        </a:p>
      </dgm:t>
    </dgm:pt>
    <dgm:pt modelId="{C5DC8528-659E-41C5-9301-CF36DF872181}" type="sibTrans" cxnId="{E1B8BE2F-8ED5-4C69-871F-D5CEA85C60C5}">
      <dgm:prSet/>
      <dgm:spPr/>
      <dgm:t>
        <a:bodyPr/>
        <a:lstStyle/>
        <a:p>
          <a:endParaRPr lang="de-CH"/>
        </a:p>
      </dgm:t>
    </dgm:pt>
    <dgm:pt modelId="{50A92750-74BA-49D6-BBCB-FA226ADBE5DC}">
      <dgm:prSet phldrT="[Text]"/>
      <dgm:spPr/>
      <dgm:t>
        <a:bodyPr/>
        <a:lstStyle/>
        <a:p>
          <a:r>
            <a:rPr lang="de-CH" dirty="0" smtClean="0">
              <a:solidFill>
                <a:schemeClr val="bg1"/>
              </a:solidFill>
            </a:rPr>
            <a:t>Chrome DevTools</a:t>
          </a:r>
          <a:endParaRPr lang="de-CH" dirty="0">
            <a:solidFill>
              <a:schemeClr val="bg1"/>
            </a:solidFill>
          </a:endParaRPr>
        </a:p>
      </dgm:t>
    </dgm:pt>
    <dgm:pt modelId="{449F780E-4FC6-461B-B92C-3BC94B6B2300}" type="parTrans" cxnId="{E53ECAE7-E67E-4707-B5C1-AF3DC06A943B}">
      <dgm:prSet/>
      <dgm:spPr/>
      <dgm:t>
        <a:bodyPr/>
        <a:lstStyle/>
        <a:p>
          <a:endParaRPr lang="de-CH"/>
        </a:p>
      </dgm:t>
    </dgm:pt>
    <dgm:pt modelId="{FFB30B89-4CC0-4FA0-9FA4-586A89908A9F}" type="sibTrans" cxnId="{E53ECAE7-E67E-4707-B5C1-AF3DC06A943B}">
      <dgm:prSet/>
      <dgm:spPr/>
      <dgm:t>
        <a:bodyPr/>
        <a:lstStyle/>
        <a:p>
          <a:endParaRPr lang="de-CH"/>
        </a:p>
      </dgm:t>
    </dgm:pt>
    <dgm:pt modelId="{44A2B2A6-90B1-4FD3-A292-B7C99257BC18}">
      <dgm:prSet phldrT="[Text]"/>
      <dgm:spPr/>
      <dgm:t>
        <a:bodyPr/>
        <a:lstStyle/>
        <a:p>
          <a:r>
            <a:rPr lang="de-CH" dirty="0" smtClean="0">
              <a:solidFill>
                <a:schemeClr val="bg1"/>
              </a:solidFill>
            </a:rPr>
            <a:t>Timelapse</a:t>
          </a:r>
          <a:endParaRPr lang="de-CH" dirty="0">
            <a:solidFill>
              <a:schemeClr val="bg1"/>
            </a:solidFill>
          </a:endParaRPr>
        </a:p>
      </dgm:t>
    </dgm:pt>
    <dgm:pt modelId="{8A7586F4-E67E-4D58-9B44-EBE20F59E486}" type="parTrans" cxnId="{705D2C83-2185-4271-8EB8-816147B81DCA}">
      <dgm:prSet/>
      <dgm:spPr/>
      <dgm:t>
        <a:bodyPr/>
        <a:lstStyle/>
        <a:p>
          <a:endParaRPr lang="de-CH"/>
        </a:p>
      </dgm:t>
    </dgm:pt>
    <dgm:pt modelId="{1993FBAE-71CB-411F-BF34-01979DD6B2F8}" type="sibTrans" cxnId="{705D2C83-2185-4271-8EB8-816147B81DCA}">
      <dgm:prSet/>
      <dgm:spPr/>
      <dgm:t>
        <a:bodyPr/>
        <a:lstStyle/>
        <a:p>
          <a:endParaRPr lang="de-CH"/>
        </a:p>
      </dgm:t>
    </dgm:pt>
    <dgm:pt modelId="{FEF38631-5480-46D7-B664-5EEDFC3BC23C}">
      <dgm:prSet phldrT="[Text]"/>
      <dgm:spPr/>
      <dgm:t>
        <a:bodyPr/>
        <a:lstStyle/>
        <a:p>
          <a:r>
            <a:rPr lang="de-CH" dirty="0" smtClean="0">
              <a:solidFill>
                <a:schemeClr val="bg1"/>
              </a:solidFill>
            </a:rPr>
            <a:t>Selenium</a:t>
          </a:r>
          <a:endParaRPr lang="de-CH" dirty="0">
            <a:solidFill>
              <a:schemeClr val="bg1"/>
            </a:solidFill>
          </a:endParaRPr>
        </a:p>
      </dgm:t>
    </dgm:pt>
    <dgm:pt modelId="{0329D5FC-F1B8-4522-9F2B-EB1E4449523D}" type="parTrans" cxnId="{938242CD-B831-46E2-A022-65DAF51156C0}">
      <dgm:prSet/>
      <dgm:spPr/>
      <dgm:t>
        <a:bodyPr/>
        <a:lstStyle/>
        <a:p>
          <a:endParaRPr lang="de-CH"/>
        </a:p>
      </dgm:t>
    </dgm:pt>
    <dgm:pt modelId="{8101C002-E1F0-4586-A5D4-1F9251F8014D}" type="sibTrans" cxnId="{938242CD-B831-46E2-A022-65DAF51156C0}">
      <dgm:prSet/>
      <dgm:spPr/>
      <dgm:t>
        <a:bodyPr/>
        <a:lstStyle/>
        <a:p>
          <a:endParaRPr lang="de-CH"/>
        </a:p>
      </dgm:t>
    </dgm:pt>
    <dgm:pt modelId="{15E07945-9307-417A-BC3D-708ED4D087AC}">
      <dgm:prSet phldrT="[Text]"/>
      <dgm:spPr/>
      <dgm:t>
        <a:bodyPr/>
        <a:lstStyle/>
        <a:p>
          <a:r>
            <a:rPr lang="de-CH" dirty="0" smtClean="0">
              <a:solidFill>
                <a:schemeClr val="bg1"/>
              </a:solidFill>
            </a:rPr>
            <a:t>Responsive web application testing</a:t>
          </a:r>
          <a:endParaRPr lang="de-CH" dirty="0">
            <a:solidFill>
              <a:schemeClr val="bg1"/>
            </a:solidFill>
          </a:endParaRPr>
        </a:p>
      </dgm:t>
    </dgm:pt>
    <dgm:pt modelId="{B2214479-1AA6-4C0C-A706-84E67E8498B7}" type="parTrans" cxnId="{B49B1E95-A14D-4EAD-8DEF-E465FAFD5F92}">
      <dgm:prSet/>
      <dgm:spPr/>
      <dgm:t>
        <a:bodyPr/>
        <a:lstStyle/>
        <a:p>
          <a:endParaRPr lang="de-CH"/>
        </a:p>
      </dgm:t>
    </dgm:pt>
    <dgm:pt modelId="{CD7CAA73-EDD4-497F-BD54-DD2608081FC5}" type="sibTrans" cxnId="{B49B1E95-A14D-4EAD-8DEF-E465FAFD5F92}">
      <dgm:prSet/>
      <dgm:spPr/>
      <dgm:t>
        <a:bodyPr/>
        <a:lstStyle/>
        <a:p>
          <a:endParaRPr lang="de-CH"/>
        </a:p>
      </dgm:t>
    </dgm:pt>
    <dgm:pt modelId="{9E5F82F9-D358-4868-9815-DBF322E145DB}">
      <dgm:prSet phldrT="[Text]"/>
      <dgm:spPr/>
      <dgm:t>
        <a:bodyPr/>
        <a:lstStyle/>
        <a:p>
          <a:r>
            <a:rPr lang="de-CH" dirty="0" smtClean="0"/>
            <a:t>CrossBrowserTesting</a:t>
          </a:r>
          <a:endParaRPr lang="de-CH" dirty="0"/>
        </a:p>
      </dgm:t>
    </dgm:pt>
    <dgm:pt modelId="{30124DCC-9FF1-4DB8-B5D4-7FDB88355D66}" type="parTrans" cxnId="{187F970D-D831-4A45-8FD5-B223AFCD2CEF}">
      <dgm:prSet/>
      <dgm:spPr/>
      <dgm:t>
        <a:bodyPr/>
        <a:lstStyle/>
        <a:p>
          <a:endParaRPr lang="de-CH"/>
        </a:p>
      </dgm:t>
    </dgm:pt>
    <dgm:pt modelId="{55874BDB-FC81-4C30-93D8-CB147CAF0CBA}" type="sibTrans" cxnId="{187F970D-D831-4A45-8FD5-B223AFCD2CEF}">
      <dgm:prSet/>
      <dgm:spPr/>
      <dgm:t>
        <a:bodyPr/>
        <a:lstStyle/>
        <a:p>
          <a:endParaRPr lang="de-CH"/>
        </a:p>
      </dgm:t>
    </dgm:pt>
    <dgm:pt modelId="{21A0B729-6A96-4016-B7D7-659E18B9C4B2}">
      <dgm:prSet phldrT="[Text]"/>
      <dgm:spPr/>
      <dgm:t>
        <a:bodyPr/>
        <a:lstStyle/>
        <a:p>
          <a:r>
            <a:rPr lang="de-CH" dirty="0" smtClean="0"/>
            <a:t>BrowserSync</a:t>
          </a:r>
          <a:endParaRPr lang="de-CH" dirty="0"/>
        </a:p>
      </dgm:t>
    </dgm:pt>
    <dgm:pt modelId="{A264483B-1C4A-4E51-B0E0-C84110F7D272}" type="parTrans" cxnId="{03A18961-4807-4490-AC01-282AAA6509EA}">
      <dgm:prSet/>
      <dgm:spPr/>
      <dgm:t>
        <a:bodyPr/>
        <a:lstStyle/>
        <a:p>
          <a:endParaRPr lang="de-CH"/>
        </a:p>
      </dgm:t>
    </dgm:pt>
    <dgm:pt modelId="{A3F32B76-CA5A-4739-ADAD-1C0E83CF4284}" type="sibTrans" cxnId="{03A18961-4807-4490-AC01-282AAA6509EA}">
      <dgm:prSet/>
      <dgm:spPr/>
      <dgm:t>
        <a:bodyPr/>
        <a:lstStyle/>
        <a:p>
          <a:endParaRPr lang="de-CH"/>
        </a:p>
      </dgm:t>
    </dgm:pt>
    <dgm:pt modelId="{AF4A695A-3B8E-4D8A-8FDF-5DFE7CB8E565}">
      <dgm:prSet phldrT="[Text]"/>
      <dgm:spPr/>
      <dgm:t>
        <a:bodyPr/>
        <a:lstStyle/>
        <a:p>
          <a:r>
            <a:rPr lang="de-CH" dirty="0" smtClean="0"/>
            <a:t>Chrome Device Mode</a:t>
          </a:r>
          <a:endParaRPr lang="de-CH" dirty="0"/>
        </a:p>
      </dgm:t>
    </dgm:pt>
    <dgm:pt modelId="{97BA4F91-EE3C-44AF-9426-803F3AA013B8}" type="parTrans" cxnId="{E1051778-0080-4880-A5C9-483452AFFC58}">
      <dgm:prSet/>
      <dgm:spPr/>
      <dgm:t>
        <a:bodyPr/>
        <a:lstStyle/>
        <a:p>
          <a:endParaRPr lang="de-CH"/>
        </a:p>
      </dgm:t>
    </dgm:pt>
    <dgm:pt modelId="{EEBF043F-FF29-44FD-98A8-94B634D8FD4E}" type="sibTrans" cxnId="{E1051778-0080-4880-A5C9-483452AFFC58}">
      <dgm:prSet/>
      <dgm:spPr/>
      <dgm:t>
        <a:bodyPr/>
        <a:lstStyle/>
        <a:p>
          <a:endParaRPr lang="de-CH"/>
        </a:p>
      </dgm:t>
    </dgm:pt>
    <dgm:pt modelId="{A76D7F34-01DE-4689-B5D8-E208185F2AFF}">
      <dgm:prSet phldrT="[Text]"/>
      <dgm:spPr/>
      <dgm:t>
        <a:bodyPr/>
        <a:lstStyle/>
        <a:p>
          <a:r>
            <a:rPr lang="de-CH" dirty="0" smtClean="0">
              <a:solidFill>
                <a:schemeClr val="bg1"/>
              </a:solidFill>
            </a:rPr>
            <a:t>Cross-device frameworks</a:t>
          </a:r>
          <a:endParaRPr lang="de-CH" dirty="0">
            <a:solidFill>
              <a:schemeClr val="bg1"/>
            </a:solidFill>
          </a:endParaRPr>
        </a:p>
      </dgm:t>
    </dgm:pt>
    <dgm:pt modelId="{43453674-E694-4FD3-8A52-291906C93E74}" type="parTrans" cxnId="{0C0620EC-62A2-47C6-8A7D-A15BECA1DE1E}">
      <dgm:prSet/>
      <dgm:spPr/>
      <dgm:t>
        <a:bodyPr/>
        <a:lstStyle/>
        <a:p>
          <a:endParaRPr lang="de-CH"/>
        </a:p>
      </dgm:t>
    </dgm:pt>
    <dgm:pt modelId="{28F7221E-39B1-47C8-9D53-2DB56AB31DDE}" type="sibTrans" cxnId="{0C0620EC-62A2-47C6-8A7D-A15BECA1DE1E}">
      <dgm:prSet/>
      <dgm:spPr/>
      <dgm:t>
        <a:bodyPr/>
        <a:lstStyle/>
        <a:p>
          <a:endParaRPr lang="de-CH"/>
        </a:p>
      </dgm:t>
    </dgm:pt>
    <dgm:pt modelId="{808B21E8-755C-4EDA-8FD0-FE2C0E112574}">
      <dgm:prSet phldrT="[Text]"/>
      <dgm:spPr/>
      <dgm:t>
        <a:bodyPr/>
        <a:lstStyle/>
        <a:p>
          <a:r>
            <a:rPr lang="de-CH" dirty="0" smtClean="0">
              <a:solidFill>
                <a:schemeClr val="bg1"/>
              </a:solidFill>
            </a:rPr>
            <a:t>XDStudio</a:t>
          </a:r>
          <a:endParaRPr lang="de-CH" dirty="0">
            <a:solidFill>
              <a:schemeClr val="bg1"/>
            </a:solidFill>
          </a:endParaRPr>
        </a:p>
      </dgm:t>
    </dgm:pt>
    <dgm:pt modelId="{B4C29E0B-1131-473F-B438-BD4B2C0421A8}" type="parTrans" cxnId="{CF42FF35-3412-4A83-952E-FFE6E43E7F2C}">
      <dgm:prSet/>
      <dgm:spPr/>
      <dgm:t>
        <a:bodyPr/>
        <a:lstStyle/>
        <a:p>
          <a:endParaRPr lang="de-CH"/>
        </a:p>
      </dgm:t>
    </dgm:pt>
    <dgm:pt modelId="{08AECD79-0061-4B97-919E-6AF64C723109}" type="sibTrans" cxnId="{CF42FF35-3412-4A83-952E-FFE6E43E7F2C}">
      <dgm:prSet/>
      <dgm:spPr/>
      <dgm:t>
        <a:bodyPr/>
        <a:lstStyle/>
        <a:p>
          <a:endParaRPr lang="de-CH"/>
        </a:p>
      </dgm:t>
    </dgm:pt>
    <dgm:pt modelId="{39F84DB2-F20E-46CC-B5C9-B1D58A6186AF}">
      <dgm:prSet phldrT="[Text]"/>
      <dgm:spPr/>
      <dgm:t>
        <a:bodyPr/>
        <a:lstStyle/>
        <a:p>
          <a:r>
            <a:rPr lang="de-CH" dirty="0" smtClean="0">
              <a:solidFill>
                <a:schemeClr val="bg1"/>
              </a:solidFill>
            </a:rPr>
            <a:t>XD-MVC</a:t>
          </a:r>
          <a:endParaRPr lang="de-CH" dirty="0">
            <a:solidFill>
              <a:schemeClr val="bg1"/>
            </a:solidFill>
          </a:endParaRPr>
        </a:p>
      </dgm:t>
    </dgm:pt>
    <dgm:pt modelId="{7E1360B6-7F14-486D-B9F6-DDCD1F045A1A}" type="parTrans" cxnId="{0D2BF51A-8A9D-4FBD-8083-56066D6B9524}">
      <dgm:prSet/>
      <dgm:spPr/>
      <dgm:t>
        <a:bodyPr/>
        <a:lstStyle/>
        <a:p>
          <a:endParaRPr lang="de-CH"/>
        </a:p>
      </dgm:t>
    </dgm:pt>
    <dgm:pt modelId="{3187F82B-DBB8-4B57-AF6B-1A7D7EF6029E}" type="sibTrans" cxnId="{0D2BF51A-8A9D-4FBD-8083-56066D6B9524}">
      <dgm:prSet/>
      <dgm:spPr/>
      <dgm:t>
        <a:bodyPr/>
        <a:lstStyle/>
        <a:p>
          <a:endParaRPr lang="de-CH"/>
        </a:p>
      </dgm:t>
    </dgm:pt>
    <dgm:pt modelId="{C2DBD7B2-361A-409B-8ED2-5E785DE18BE3}" type="pres">
      <dgm:prSet presAssocID="{739117E1-2B76-4C42-960B-61B5015EF317}" presName="vert0" presStyleCnt="0">
        <dgm:presLayoutVars>
          <dgm:dir/>
          <dgm:animOne val="branch"/>
          <dgm:animLvl val="lvl"/>
        </dgm:presLayoutVars>
      </dgm:prSet>
      <dgm:spPr/>
    </dgm:pt>
    <dgm:pt modelId="{9D7D9D4C-3546-48C4-8A93-ECE5BE5671C9}" type="pres">
      <dgm:prSet presAssocID="{1EC40B28-1453-42A4-8231-94569FACC85A}" presName="thickLine" presStyleLbl="alignNode1" presStyleIdx="0" presStyleCnt="3"/>
      <dgm:spPr>
        <a:ln>
          <a:noFill/>
        </a:ln>
      </dgm:spPr>
      <dgm:t>
        <a:bodyPr/>
        <a:lstStyle/>
        <a:p>
          <a:endParaRPr lang="de-CH"/>
        </a:p>
      </dgm:t>
    </dgm:pt>
    <dgm:pt modelId="{68A8DB4D-8755-4EF3-BF71-6B8371054DA3}" type="pres">
      <dgm:prSet presAssocID="{1EC40B28-1453-42A4-8231-94569FACC85A}" presName="horz1" presStyleCnt="0"/>
      <dgm:spPr/>
    </dgm:pt>
    <dgm:pt modelId="{C04D08FD-083B-415A-980A-5FC7D47286F9}" type="pres">
      <dgm:prSet presAssocID="{1EC40B28-1453-42A4-8231-94569FACC85A}" presName="tx1" presStyleLbl="revTx" presStyleIdx="0" presStyleCnt="11"/>
      <dgm:spPr/>
      <dgm:t>
        <a:bodyPr/>
        <a:lstStyle/>
        <a:p>
          <a:endParaRPr lang="de-CH"/>
        </a:p>
      </dgm:t>
    </dgm:pt>
    <dgm:pt modelId="{BF53F47A-BCDC-4AD4-83C5-8549F32AD608}" type="pres">
      <dgm:prSet presAssocID="{1EC40B28-1453-42A4-8231-94569FACC85A}" presName="vert1" presStyleCnt="0"/>
      <dgm:spPr/>
    </dgm:pt>
    <dgm:pt modelId="{7ED5BBC7-0C09-4847-BD4C-345EFE2CB553}" type="pres">
      <dgm:prSet presAssocID="{50A92750-74BA-49D6-BBCB-FA226ADBE5DC}" presName="vertSpace2a" presStyleCnt="0"/>
      <dgm:spPr/>
    </dgm:pt>
    <dgm:pt modelId="{1A50CACD-5EF7-4C07-9700-5ABD81D3C70A}" type="pres">
      <dgm:prSet presAssocID="{50A92750-74BA-49D6-BBCB-FA226ADBE5DC}" presName="horz2" presStyleCnt="0"/>
      <dgm:spPr/>
    </dgm:pt>
    <dgm:pt modelId="{5CBE38EC-189E-4EAD-80EF-3A46A3FFAD52}" type="pres">
      <dgm:prSet presAssocID="{50A92750-74BA-49D6-BBCB-FA226ADBE5DC}" presName="horzSpace2" presStyleCnt="0"/>
      <dgm:spPr/>
    </dgm:pt>
    <dgm:pt modelId="{5DBB4281-F0BE-4F91-896A-8C66C3EE4344}" type="pres">
      <dgm:prSet presAssocID="{50A92750-74BA-49D6-BBCB-FA226ADBE5DC}" presName="tx2" presStyleLbl="revTx" presStyleIdx="1" presStyleCnt="11"/>
      <dgm:spPr/>
      <dgm:t>
        <a:bodyPr/>
        <a:lstStyle/>
        <a:p>
          <a:endParaRPr lang="de-CH"/>
        </a:p>
      </dgm:t>
    </dgm:pt>
    <dgm:pt modelId="{42CEE780-E51B-44BE-84CE-F5FA55B0BE0C}" type="pres">
      <dgm:prSet presAssocID="{50A92750-74BA-49D6-BBCB-FA226ADBE5DC}" presName="vert2" presStyleCnt="0"/>
      <dgm:spPr/>
    </dgm:pt>
    <dgm:pt modelId="{A5C8446F-E986-496C-8BDD-4D2FC9CBA2E3}" type="pres">
      <dgm:prSet presAssocID="{50A92750-74BA-49D6-BBCB-FA226ADBE5DC}" presName="thinLine2b" presStyleLbl="callout" presStyleIdx="0" presStyleCnt="8"/>
      <dgm:spPr>
        <a:ln>
          <a:noFill/>
        </a:ln>
      </dgm:spPr>
    </dgm:pt>
    <dgm:pt modelId="{86D48E3B-21DB-4841-BA23-8C9551F6527C}" type="pres">
      <dgm:prSet presAssocID="{50A92750-74BA-49D6-BBCB-FA226ADBE5DC}" presName="vertSpace2b" presStyleCnt="0"/>
      <dgm:spPr/>
    </dgm:pt>
    <dgm:pt modelId="{08F2E171-AE14-41E9-AEC9-BBF8B9C40493}" type="pres">
      <dgm:prSet presAssocID="{44A2B2A6-90B1-4FD3-A292-B7C99257BC18}" presName="horz2" presStyleCnt="0"/>
      <dgm:spPr/>
    </dgm:pt>
    <dgm:pt modelId="{18906D88-BB3F-41F8-B697-E1E8B15C9D64}" type="pres">
      <dgm:prSet presAssocID="{44A2B2A6-90B1-4FD3-A292-B7C99257BC18}" presName="horzSpace2" presStyleCnt="0"/>
      <dgm:spPr/>
    </dgm:pt>
    <dgm:pt modelId="{B5F1F007-89DA-4D68-92EA-106E53C30817}" type="pres">
      <dgm:prSet presAssocID="{44A2B2A6-90B1-4FD3-A292-B7C99257BC18}" presName="tx2" presStyleLbl="revTx" presStyleIdx="2" presStyleCnt="11"/>
      <dgm:spPr/>
      <dgm:t>
        <a:bodyPr/>
        <a:lstStyle/>
        <a:p>
          <a:endParaRPr lang="de-CH"/>
        </a:p>
      </dgm:t>
    </dgm:pt>
    <dgm:pt modelId="{3472BE51-9ACF-44B3-9C0A-D768FA9031C5}" type="pres">
      <dgm:prSet presAssocID="{44A2B2A6-90B1-4FD3-A292-B7C99257BC18}" presName="vert2" presStyleCnt="0"/>
      <dgm:spPr/>
    </dgm:pt>
    <dgm:pt modelId="{3789F809-E462-4B07-BD97-45CEB8CB3521}" type="pres">
      <dgm:prSet presAssocID="{44A2B2A6-90B1-4FD3-A292-B7C99257BC18}" presName="thinLine2b" presStyleLbl="callout" presStyleIdx="1" presStyleCnt="8"/>
      <dgm:spPr>
        <a:ln>
          <a:noFill/>
        </a:ln>
      </dgm:spPr>
    </dgm:pt>
    <dgm:pt modelId="{3F5AEE71-7CD1-457F-A2F1-14CF8ECD0661}" type="pres">
      <dgm:prSet presAssocID="{44A2B2A6-90B1-4FD3-A292-B7C99257BC18}" presName="vertSpace2b" presStyleCnt="0"/>
      <dgm:spPr/>
    </dgm:pt>
    <dgm:pt modelId="{0FD20DF3-474C-4377-8754-41D307A3F961}" type="pres">
      <dgm:prSet presAssocID="{FEF38631-5480-46D7-B664-5EEDFC3BC23C}" presName="horz2" presStyleCnt="0"/>
      <dgm:spPr/>
    </dgm:pt>
    <dgm:pt modelId="{30B65247-AF18-4D64-BBDE-4335E76C3E5C}" type="pres">
      <dgm:prSet presAssocID="{FEF38631-5480-46D7-B664-5EEDFC3BC23C}" presName="horzSpace2" presStyleCnt="0"/>
      <dgm:spPr/>
    </dgm:pt>
    <dgm:pt modelId="{035A90DC-80D1-4781-904E-EE59D4DD528F}" type="pres">
      <dgm:prSet presAssocID="{FEF38631-5480-46D7-B664-5EEDFC3BC23C}" presName="tx2" presStyleLbl="revTx" presStyleIdx="3" presStyleCnt="11"/>
      <dgm:spPr/>
      <dgm:t>
        <a:bodyPr/>
        <a:lstStyle/>
        <a:p>
          <a:endParaRPr lang="de-CH"/>
        </a:p>
      </dgm:t>
    </dgm:pt>
    <dgm:pt modelId="{D6CA9906-D44E-4B49-A840-C2DF89B73A09}" type="pres">
      <dgm:prSet presAssocID="{FEF38631-5480-46D7-B664-5EEDFC3BC23C}" presName="vert2" presStyleCnt="0"/>
      <dgm:spPr/>
    </dgm:pt>
    <dgm:pt modelId="{1FCB9353-6B3C-4B14-AC40-DC2E74946FE0}" type="pres">
      <dgm:prSet presAssocID="{FEF38631-5480-46D7-B664-5EEDFC3BC23C}" presName="thinLine2b" presStyleLbl="callout" presStyleIdx="2" presStyleCnt="8"/>
      <dgm:spPr/>
    </dgm:pt>
    <dgm:pt modelId="{ADCF9BD0-FBE7-4CF2-B3D8-9AFE59922CAD}" type="pres">
      <dgm:prSet presAssocID="{FEF38631-5480-46D7-B664-5EEDFC3BC23C}" presName="vertSpace2b" presStyleCnt="0"/>
      <dgm:spPr/>
    </dgm:pt>
    <dgm:pt modelId="{43609A55-549B-4B22-B378-7C00BB36BB3C}" type="pres">
      <dgm:prSet presAssocID="{15E07945-9307-417A-BC3D-708ED4D087AC}" presName="thickLine" presStyleLbl="alignNode1" presStyleIdx="1" presStyleCnt="3"/>
      <dgm:spPr>
        <a:ln>
          <a:noFill/>
        </a:ln>
      </dgm:spPr>
    </dgm:pt>
    <dgm:pt modelId="{77031DC0-6D17-48B1-8020-7BC57FB46C4B}" type="pres">
      <dgm:prSet presAssocID="{15E07945-9307-417A-BC3D-708ED4D087AC}" presName="horz1" presStyleCnt="0"/>
      <dgm:spPr/>
    </dgm:pt>
    <dgm:pt modelId="{34331B6D-CDC0-403D-85CE-9A7C2AE33AFC}" type="pres">
      <dgm:prSet presAssocID="{15E07945-9307-417A-BC3D-708ED4D087AC}" presName="tx1" presStyleLbl="revTx" presStyleIdx="4" presStyleCnt="11"/>
      <dgm:spPr/>
    </dgm:pt>
    <dgm:pt modelId="{C5CB9B78-548D-44A0-BF77-B17479CF8F0F}" type="pres">
      <dgm:prSet presAssocID="{15E07945-9307-417A-BC3D-708ED4D087AC}" presName="vert1" presStyleCnt="0"/>
      <dgm:spPr/>
    </dgm:pt>
    <dgm:pt modelId="{E9CAF2DA-7C16-45C0-B9DB-DC175D8FE284}" type="pres">
      <dgm:prSet presAssocID="{9E5F82F9-D358-4868-9815-DBF322E145DB}" presName="vertSpace2a" presStyleCnt="0"/>
      <dgm:spPr/>
    </dgm:pt>
    <dgm:pt modelId="{E4B5E26A-E284-45B6-87D2-EE94F2EAB733}" type="pres">
      <dgm:prSet presAssocID="{9E5F82F9-D358-4868-9815-DBF322E145DB}" presName="horz2" presStyleCnt="0"/>
      <dgm:spPr/>
    </dgm:pt>
    <dgm:pt modelId="{A021AAF9-5006-4B6A-BBD2-745B00F8447E}" type="pres">
      <dgm:prSet presAssocID="{9E5F82F9-D358-4868-9815-DBF322E145DB}" presName="horzSpace2" presStyleCnt="0"/>
      <dgm:spPr/>
    </dgm:pt>
    <dgm:pt modelId="{61D2D15D-537D-4FA2-815D-52FBDDEAC5F6}" type="pres">
      <dgm:prSet presAssocID="{9E5F82F9-D358-4868-9815-DBF322E145DB}" presName="tx2" presStyleLbl="revTx" presStyleIdx="5" presStyleCnt="11"/>
      <dgm:spPr/>
      <dgm:t>
        <a:bodyPr/>
        <a:lstStyle/>
        <a:p>
          <a:endParaRPr lang="de-CH"/>
        </a:p>
      </dgm:t>
    </dgm:pt>
    <dgm:pt modelId="{84781DF8-152F-4EFB-9A23-7CA1C11FD260}" type="pres">
      <dgm:prSet presAssocID="{9E5F82F9-D358-4868-9815-DBF322E145DB}" presName="vert2" presStyleCnt="0"/>
      <dgm:spPr/>
    </dgm:pt>
    <dgm:pt modelId="{FD75654B-AAE2-4BE6-9395-97E1716AFE33}" type="pres">
      <dgm:prSet presAssocID="{9E5F82F9-D358-4868-9815-DBF322E145DB}" presName="thinLine2b" presStyleLbl="callout" presStyleIdx="3" presStyleCnt="8"/>
      <dgm:spPr/>
    </dgm:pt>
    <dgm:pt modelId="{8D52484F-D318-4260-8089-17D633957529}" type="pres">
      <dgm:prSet presAssocID="{9E5F82F9-D358-4868-9815-DBF322E145DB}" presName="vertSpace2b" presStyleCnt="0"/>
      <dgm:spPr/>
    </dgm:pt>
    <dgm:pt modelId="{02973073-7C33-4A2E-A97A-A8351F8F770F}" type="pres">
      <dgm:prSet presAssocID="{21A0B729-6A96-4016-B7D7-659E18B9C4B2}" presName="horz2" presStyleCnt="0"/>
      <dgm:spPr/>
    </dgm:pt>
    <dgm:pt modelId="{49421394-78B1-4777-8C7B-DDC84DBB04DD}" type="pres">
      <dgm:prSet presAssocID="{21A0B729-6A96-4016-B7D7-659E18B9C4B2}" presName="horzSpace2" presStyleCnt="0"/>
      <dgm:spPr/>
    </dgm:pt>
    <dgm:pt modelId="{BB644FA3-4484-4891-ACF8-FAB5EDA42248}" type="pres">
      <dgm:prSet presAssocID="{21A0B729-6A96-4016-B7D7-659E18B9C4B2}" presName="tx2" presStyleLbl="revTx" presStyleIdx="6" presStyleCnt="11"/>
      <dgm:spPr/>
    </dgm:pt>
    <dgm:pt modelId="{DBD5516F-6C27-466E-ACC0-B9C36491DB42}" type="pres">
      <dgm:prSet presAssocID="{21A0B729-6A96-4016-B7D7-659E18B9C4B2}" presName="vert2" presStyleCnt="0"/>
      <dgm:spPr/>
    </dgm:pt>
    <dgm:pt modelId="{5A43FBB5-97C9-4845-ACFE-831B3453D170}" type="pres">
      <dgm:prSet presAssocID="{21A0B729-6A96-4016-B7D7-659E18B9C4B2}" presName="thinLine2b" presStyleLbl="callout" presStyleIdx="4" presStyleCnt="8"/>
      <dgm:spPr/>
    </dgm:pt>
    <dgm:pt modelId="{4C0E18F5-AD5C-4286-A232-6C0A47236A50}" type="pres">
      <dgm:prSet presAssocID="{21A0B729-6A96-4016-B7D7-659E18B9C4B2}" presName="vertSpace2b" presStyleCnt="0"/>
      <dgm:spPr/>
    </dgm:pt>
    <dgm:pt modelId="{BBEA571E-98A4-4F6C-AA9D-21AFC8FE04D4}" type="pres">
      <dgm:prSet presAssocID="{AF4A695A-3B8E-4D8A-8FDF-5DFE7CB8E565}" presName="horz2" presStyleCnt="0"/>
      <dgm:spPr/>
    </dgm:pt>
    <dgm:pt modelId="{CE21C3C6-1E4B-452E-909D-AEEB6B5C2BF0}" type="pres">
      <dgm:prSet presAssocID="{AF4A695A-3B8E-4D8A-8FDF-5DFE7CB8E565}" presName="horzSpace2" presStyleCnt="0"/>
      <dgm:spPr/>
    </dgm:pt>
    <dgm:pt modelId="{65CAF909-4C3A-479B-B372-998F2C006362}" type="pres">
      <dgm:prSet presAssocID="{AF4A695A-3B8E-4D8A-8FDF-5DFE7CB8E565}" presName="tx2" presStyleLbl="revTx" presStyleIdx="7" presStyleCnt="11"/>
      <dgm:spPr/>
      <dgm:t>
        <a:bodyPr/>
        <a:lstStyle/>
        <a:p>
          <a:endParaRPr lang="de-CH"/>
        </a:p>
      </dgm:t>
    </dgm:pt>
    <dgm:pt modelId="{795CE231-9A2D-497F-8F32-DD81015F1069}" type="pres">
      <dgm:prSet presAssocID="{AF4A695A-3B8E-4D8A-8FDF-5DFE7CB8E565}" presName="vert2" presStyleCnt="0"/>
      <dgm:spPr/>
    </dgm:pt>
    <dgm:pt modelId="{87DC9E26-DFC9-4F8D-85ED-DBF0845D4A8B}" type="pres">
      <dgm:prSet presAssocID="{AF4A695A-3B8E-4D8A-8FDF-5DFE7CB8E565}" presName="thinLine2b" presStyleLbl="callout" presStyleIdx="5" presStyleCnt="8"/>
      <dgm:spPr/>
    </dgm:pt>
    <dgm:pt modelId="{3FC111F0-0369-4448-9707-1945AA1ED49D}" type="pres">
      <dgm:prSet presAssocID="{AF4A695A-3B8E-4D8A-8FDF-5DFE7CB8E565}" presName="vertSpace2b" presStyleCnt="0"/>
      <dgm:spPr/>
    </dgm:pt>
    <dgm:pt modelId="{453BA0B0-CB23-420B-9A5F-0FCDB9420418}" type="pres">
      <dgm:prSet presAssocID="{A76D7F34-01DE-4689-B5D8-E208185F2AFF}" presName="thickLine" presStyleLbl="alignNode1" presStyleIdx="2" presStyleCnt="3"/>
      <dgm:spPr>
        <a:ln>
          <a:noFill/>
        </a:ln>
      </dgm:spPr>
    </dgm:pt>
    <dgm:pt modelId="{1B2AA34D-8548-4BCB-8581-C20FBE9AB5F7}" type="pres">
      <dgm:prSet presAssocID="{A76D7F34-01DE-4689-B5D8-E208185F2AFF}" presName="horz1" presStyleCnt="0"/>
      <dgm:spPr/>
    </dgm:pt>
    <dgm:pt modelId="{9D9083FA-FCAD-437D-9F05-589485233A84}" type="pres">
      <dgm:prSet presAssocID="{A76D7F34-01DE-4689-B5D8-E208185F2AFF}" presName="tx1" presStyleLbl="revTx" presStyleIdx="8" presStyleCnt="11"/>
      <dgm:spPr/>
      <dgm:t>
        <a:bodyPr/>
        <a:lstStyle/>
        <a:p>
          <a:endParaRPr lang="de-CH"/>
        </a:p>
      </dgm:t>
    </dgm:pt>
    <dgm:pt modelId="{B80BF74E-9CD4-4B12-ACAC-9B19F9F996FF}" type="pres">
      <dgm:prSet presAssocID="{A76D7F34-01DE-4689-B5D8-E208185F2AFF}" presName="vert1" presStyleCnt="0"/>
      <dgm:spPr/>
    </dgm:pt>
    <dgm:pt modelId="{0030FAB0-CE1D-45EF-994A-6F1302E8FB2A}" type="pres">
      <dgm:prSet presAssocID="{808B21E8-755C-4EDA-8FD0-FE2C0E112574}" presName="vertSpace2a" presStyleCnt="0"/>
      <dgm:spPr/>
    </dgm:pt>
    <dgm:pt modelId="{D5DBDBBF-7D31-478D-8A8E-CCC0C86577C0}" type="pres">
      <dgm:prSet presAssocID="{808B21E8-755C-4EDA-8FD0-FE2C0E112574}" presName="horz2" presStyleCnt="0"/>
      <dgm:spPr/>
    </dgm:pt>
    <dgm:pt modelId="{C683D38D-804A-4D5B-BE7F-76B7EBA8B9FC}" type="pres">
      <dgm:prSet presAssocID="{808B21E8-755C-4EDA-8FD0-FE2C0E112574}" presName="horzSpace2" presStyleCnt="0"/>
      <dgm:spPr/>
    </dgm:pt>
    <dgm:pt modelId="{5B4957FE-4C17-4C19-BA97-C6F4AF900951}" type="pres">
      <dgm:prSet presAssocID="{808B21E8-755C-4EDA-8FD0-FE2C0E112574}" presName="tx2" presStyleLbl="revTx" presStyleIdx="9" presStyleCnt="11"/>
      <dgm:spPr/>
      <dgm:t>
        <a:bodyPr/>
        <a:lstStyle/>
        <a:p>
          <a:endParaRPr lang="de-CH"/>
        </a:p>
      </dgm:t>
    </dgm:pt>
    <dgm:pt modelId="{5EF4EE8A-77F9-434F-8B8B-67579A014903}" type="pres">
      <dgm:prSet presAssocID="{808B21E8-755C-4EDA-8FD0-FE2C0E112574}" presName="vert2" presStyleCnt="0"/>
      <dgm:spPr/>
    </dgm:pt>
    <dgm:pt modelId="{4F4551A9-DA2E-4D93-BCA0-B4446521614C}" type="pres">
      <dgm:prSet presAssocID="{808B21E8-755C-4EDA-8FD0-FE2C0E112574}" presName="thinLine2b" presStyleLbl="callout" presStyleIdx="6" presStyleCnt="8"/>
      <dgm:spPr>
        <a:ln>
          <a:noFill/>
        </a:ln>
      </dgm:spPr>
    </dgm:pt>
    <dgm:pt modelId="{BE2C66E1-786D-4ECA-A7E3-4680842CFF22}" type="pres">
      <dgm:prSet presAssocID="{808B21E8-755C-4EDA-8FD0-FE2C0E112574}" presName="vertSpace2b" presStyleCnt="0"/>
      <dgm:spPr/>
    </dgm:pt>
    <dgm:pt modelId="{510C6A4C-6484-43A9-874D-EA0DF56D5263}" type="pres">
      <dgm:prSet presAssocID="{39F84DB2-F20E-46CC-B5C9-B1D58A6186AF}" presName="horz2" presStyleCnt="0"/>
      <dgm:spPr/>
    </dgm:pt>
    <dgm:pt modelId="{C8F11890-11B2-4137-8992-8AD6A80E70B9}" type="pres">
      <dgm:prSet presAssocID="{39F84DB2-F20E-46CC-B5C9-B1D58A6186AF}" presName="horzSpace2" presStyleCnt="0"/>
      <dgm:spPr/>
    </dgm:pt>
    <dgm:pt modelId="{E24F13B6-DBAF-4862-A037-86C5CA064CA3}" type="pres">
      <dgm:prSet presAssocID="{39F84DB2-F20E-46CC-B5C9-B1D58A6186AF}" presName="tx2" presStyleLbl="revTx" presStyleIdx="10" presStyleCnt="11"/>
      <dgm:spPr/>
    </dgm:pt>
    <dgm:pt modelId="{B3F79E1D-0821-44CB-BC7A-AA7B32047B74}" type="pres">
      <dgm:prSet presAssocID="{39F84DB2-F20E-46CC-B5C9-B1D58A6186AF}" presName="vert2" presStyleCnt="0"/>
      <dgm:spPr/>
    </dgm:pt>
    <dgm:pt modelId="{ACD20DEA-BAF7-4E9F-8457-45AF011D831F}" type="pres">
      <dgm:prSet presAssocID="{39F84DB2-F20E-46CC-B5C9-B1D58A6186AF}" presName="thinLine2b" presStyleLbl="callout" presStyleIdx="7" presStyleCnt="8"/>
      <dgm:spPr>
        <a:ln>
          <a:noFill/>
        </a:ln>
      </dgm:spPr>
    </dgm:pt>
    <dgm:pt modelId="{BE538C0C-507D-470A-930D-5EA2988F7E63}" type="pres">
      <dgm:prSet presAssocID="{39F84DB2-F20E-46CC-B5C9-B1D58A6186AF}" presName="vertSpace2b" presStyleCnt="0"/>
      <dgm:spPr/>
    </dgm:pt>
  </dgm:ptLst>
  <dgm:cxnLst>
    <dgm:cxn modelId="{E1051778-0080-4880-A5C9-483452AFFC58}" srcId="{15E07945-9307-417A-BC3D-708ED4D087AC}" destId="{AF4A695A-3B8E-4D8A-8FDF-5DFE7CB8E565}" srcOrd="2" destOrd="0" parTransId="{97BA4F91-EE3C-44AF-9426-803F3AA013B8}" sibTransId="{EEBF043F-FF29-44FD-98A8-94B634D8FD4E}"/>
    <dgm:cxn modelId="{5BA7F4BE-F758-44E2-AA52-F98E4EBF1AB7}" type="presOf" srcId="{39F84DB2-F20E-46CC-B5C9-B1D58A6186AF}" destId="{E24F13B6-DBAF-4862-A037-86C5CA064CA3}" srcOrd="0" destOrd="0" presId="urn:microsoft.com/office/officeart/2008/layout/LinedList"/>
    <dgm:cxn modelId="{03A18961-4807-4490-AC01-282AAA6509EA}" srcId="{15E07945-9307-417A-BC3D-708ED4D087AC}" destId="{21A0B729-6A96-4016-B7D7-659E18B9C4B2}" srcOrd="1" destOrd="0" parTransId="{A264483B-1C4A-4E51-B0E0-C84110F7D272}" sibTransId="{A3F32B76-CA5A-4739-ADAD-1C0E83CF4284}"/>
    <dgm:cxn modelId="{6960FFF1-FCB3-4C9A-BC0E-095F2CFF675F}" type="presOf" srcId="{50A92750-74BA-49D6-BBCB-FA226ADBE5DC}" destId="{5DBB4281-F0BE-4F91-896A-8C66C3EE4344}" srcOrd="0" destOrd="0" presId="urn:microsoft.com/office/officeart/2008/layout/LinedList"/>
    <dgm:cxn modelId="{0D05FE63-FA7C-453F-94C0-68EB608279F2}" type="presOf" srcId="{15E07945-9307-417A-BC3D-708ED4D087AC}" destId="{34331B6D-CDC0-403D-85CE-9A7C2AE33AFC}" srcOrd="0" destOrd="0" presId="urn:microsoft.com/office/officeart/2008/layout/LinedList"/>
    <dgm:cxn modelId="{938242CD-B831-46E2-A022-65DAF51156C0}" srcId="{1EC40B28-1453-42A4-8231-94569FACC85A}" destId="{FEF38631-5480-46D7-B664-5EEDFC3BC23C}" srcOrd="2" destOrd="0" parTransId="{0329D5FC-F1B8-4522-9F2B-EB1E4449523D}" sibTransId="{8101C002-E1F0-4586-A5D4-1F9251F8014D}"/>
    <dgm:cxn modelId="{B49B1E95-A14D-4EAD-8DEF-E465FAFD5F92}" srcId="{739117E1-2B76-4C42-960B-61B5015EF317}" destId="{15E07945-9307-417A-BC3D-708ED4D087AC}" srcOrd="1" destOrd="0" parTransId="{B2214479-1AA6-4C0C-A706-84E67E8498B7}" sibTransId="{CD7CAA73-EDD4-497F-BD54-DD2608081FC5}"/>
    <dgm:cxn modelId="{C3422125-A75D-4AD3-AF85-C8187FE9E9C0}" type="presOf" srcId="{1EC40B28-1453-42A4-8231-94569FACC85A}" destId="{C04D08FD-083B-415A-980A-5FC7D47286F9}" srcOrd="0" destOrd="0" presId="urn:microsoft.com/office/officeart/2008/layout/LinedList"/>
    <dgm:cxn modelId="{0C0620EC-62A2-47C6-8A7D-A15BECA1DE1E}" srcId="{739117E1-2B76-4C42-960B-61B5015EF317}" destId="{A76D7F34-01DE-4689-B5D8-E208185F2AFF}" srcOrd="2" destOrd="0" parTransId="{43453674-E694-4FD3-8A52-291906C93E74}" sibTransId="{28F7221E-39B1-47C8-9D53-2DB56AB31DDE}"/>
    <dgm:cxn modelId="{0D2BF51A-8A9D-4FBD-8083-56066D6B9524}" srcId="{A76D7F34-01DE-4689-B5D8-E208185F2AFF}" destId="{39F84DB2-F20E-46CC-B5C9-B1D58A6186AF}" srcOrd="1" destOrd="0" parTransId="{7E1360B6-7F14-486D-B9F6-DDCD1F045A1A}" sibTransId="{3187F82B-DBB8-4B57-AF6B-1A7D7EF6029E}"/>
    <dgm:cxn modelId="{E56098E8-3782-47D9-A09A-232E6DCF2F2C}" type="presOf" srcId="{AF4A695A-3B8E-4D8A-8FDF-5DFE7CB8E565}" destId="{65CAF909-4C3A-479B-B372-998F2C006362}" srcOrd="0" destOrd="0" presId="urn:microsoft.com/office/officeart/2008/layout/LinedList"/>
    <dgm:cxn modelId="{FD9F1076-987A-432B-8CF6-3E597D7BFB95}" type="presOf" srcId="{FEF38631-5480-46D7-B664-5EEDFC3BC23C}" destId="{035A90DC-80D1-4781-904E-EE59D4DD528F}" srcOrd="0" destOrd="0" presId="urn:microsoft.com/office/officeart/2008/layout/LinedList"/>
    <dgm:cxn modelId="{1213A2A0-CA40-4634-B49C-487963633ACB}" type="presOf" srcId="{808B21E8-755C-4EDA-8FD0-FE2C0E112574}" destId="{5B4957FE-4C17-4C19-BA97-C6F4AF900951}" srcOrd="0" destOrd="0" presId="urn:microsoft.com/office/officeart/2008/layout/LinedList"/>
    <dgm:cxn modelId="{94357DDC-7C68-408A-AA78-26329B999DF1}" type="presOf" srcId="{21A0B729-6A96-4016-B7D7-659E18B9C4B2}" destId="{BB644FA3-4484-4891-ACF8-FAB5EDA42248}" srcOrd="0" destOrd="0" presId="urn:microsoft.com/office/officeart/2008/layout/LinedList"/>
    <dgm:cxn modelId="{E53ECAE7-E67E-4707-B5C1-AF3DC06A943B}" srcId="{1EC40B28-1453-42A4-8231-94569FACC85A}" destId="{50A92750-74BA-49D6-BBCB-FA226ADBE5DC}" srcOrd="0" destOrd="0" parTransId="{449F780E-4FC6-461B-B92C-3BC94B6B2300}" sibTransId="{FFB30B89-4CC0-4FA0-9FA4-586A89908A9F}"/>
    <dgm:cxn modelId="{705D2C83-2185-4271-8EB8-816147B81DCA}" srcId="{1EC40B28-1453-42A4-8231-94569FACC85A}" destId="{44A2B2A6-90B1-4FD3-A292-B7C99257BC18}" srcOrd="1" destOrd="0" parTransId="{8A7586F4-E67E-4D58-9B44-EBE20F59E486}" sibTransId="{1993FBAE-71CB-411F-BF34-01979DD6B2F8}"/>
    <dgm:cxn modelId="{CF42FF35-3412-4A83-952E-FFE6E43E7F2C}" srcId="{A76D7F34-01DE-4689-B5D8-E208185F2AFF}" destId="{808B21E8-755C-4EDA-8FD0-FE2C0E112574}" srcOrd="0" destOrd="0" parTransId="{B4C29E0B-1131-473F-B438-BD4B2C0421A8}" sibTransId="{08AECD79-0061-4B97-919E-6AF64C723109}"/>
    <dgm:cxn modelId="{AF02FD3C-6B2A-4305-A0F8-811C6A67B580}" type="presOf" srcId="{A76D7F34-01DE-4689-B5D8-E208185F2AFF}" destId="{9D9083FA-FCAD-437D-9F05-589485233A84}" srcOrd="0" destOrd="0" presId="urn:microsoft.com/office/officeart/2008/layout/LinedList"/>
    <dgm:cxn modelId="{71EF0A8C-3A96-47E6-821D-A12B0F68C307}" type="presOf" srcId="{739117E1-2B76-4C42-960B-61B5015EF317}" destId="{C2DBD7B2-361A-409B-8ED2-5E785DE18BE3}" srcOrd="0" destOrd="0" presId="urn:microsoft.com/office/officeart/2008/layout/LinedList"/>
    <dgm:cxn modelId="{9CF88F7C-0829-450D-84D1-D9BA3794CB40}" type="presOf" srcId="{44A2B2A6-90B1-4FD3-A292-B7C99257BC18}" destId="{B5F1F007-89DA-4D68-92EA-106E53C30817}" srcOrd="0" destOrd="0" presId="urn:microsoft.com/office/officeart/2008/layout/LinedList"/>
    <dgm:cxn modelId="{E1B8BE2F-8ED5-4C69-871F-D5CEA85C60C5}" srcId="{739117E1-2B76-4C42-960B-61B5015EF317}" destId="{1EC40B28-1453-42A4-8231-94569FACC85A}" srcOrd="0" destOrd="0" parTransId="{12585702-AABA-4B61-9681-9CC39C3901FA}" sibTransId="{C5DC8528-659E-41C5-9301-CF36DF872181}"/>
    <dgm:cxn modelId="{187F970D-D831-4A45-8FD5-B223AFCD2CEF}" srcId="{15E07945-9307-417A-BC3D-708ED4D087AC}" destId="{9E5F82F9-D358-4868-9815-DBF322E145DB}" srcOrd="0" destOrd="0" parTransId="{30124DCC-9FF1-4DB8-B5D4-7FDB88355D66}" sibTransId="{55874BDB-FC81-4C30-93D8-CB147CAF0CBA}"/>
    <dgm:cxn modelId="{4711B2B2-DC72-493C-AED7-26C7FAED3F58}" type="presOf" srcId="{9E5F82F9-D358-4868-9815-DBF322E145DB}" destId="{61D2D15D-537D-4FA2-815D-52FBDDEAC5F6}" srcOrd="0" destOrd="0" presId="urn:microsoft.com/office/officeart/2008/layout/LinedList"/>
    <dgm:cxn modelId="{EE3B882A-8F22-403C-AF04-D58B8F2F4B27}" type="presParOf" srcId="{C2DBD7B2-361A-409B-8ED2-5E785DE18BE3}" destId="{9D7D9D4C-3546-48C4-8A93-ECE5BE5671C9}" srcOrd="0" destOrd="0" presId="urn:microsoft.com/office/officeart/2008/layout/LinedList"/>
    <dgm:cxn modelId="{F4742D7C-1FDC-4108-B7A8-C0DE0019D58A}" type="presParOf" srcId="{C2DBD7B2-361A-409B-8ED2-5E785DE18BE3}" destId="{68A8DB4D-8755-4EF3-BF71-6B8371054DA3}" srcOrd="1" destOrd="0" presId="urn:microsoft.com/office/officeart/2008/layout/LinedList"/>
    <dgm:cxn modelId="{4F5A3CD4-AFF2-4E68-9E68-7BEB923BBE46}" type="presParOf" srcId="{68A8DB4D-8755-4EF3-BF71-6B8371054DA3}" destId="{C04D08FD-083B-415A-980A-5FC7D47286F9}" srcOrd="0" destOrd="0" presId="urn:microsoft.com/office/officeart/2008/layout/LinedList"/>
    <dgm:cxn modelId="{EB3CC63D-4FE2-4CEC-B9A4-EC41157027ED}" type="presParOf" srcId="{68A8DB4D-8755-4EF3-BF71-6B8371054DA3}" destId="{BF53F47A-BCDC-4AD4-83C5-8549F32AD608}" srcOrd="1" destOrd="0" presId="urn:microsoft.com/office/officeart/2008/layout/LinedList"/>
    <dgm:cxn modelId="{7BD45369-BE8E-40A2-9012-080851B22A11}" type="presParOf" srcId="{BF53F47A-BCDC-4AD4-83C5-8549F32AD608}" destId="{7ED5BBC7-0C09-4847-BD4C-345EFE2CB553}" srcOrd="0" destOrd="0" presId="urn:microsoft.com/office/officeart/2008/layout/LinedList"/>
    <dgm:cxn modelId="{C61D5F59-CF3B-4514-BBB3-1B6925C98BDD}" type="presParOf" srcId="{BF53F47A-BCDC-4AD4-83C5-8549F32AD608}" destId="{1A50CACD-5EF7-4C07-9700-5ABD81D3C70A}" srcOrd="1" destOrd="0" presId="urn:microsoft.com/office/officeart/2008/layout/LinedList"/>
    <dgm:cxn modelId="{EE4E18EA-42D4-4CBE-AA3E-9246D1628BFD}" type="presParOf" srcId="{1A50CACD-5EF7-4C07-9700-5ABD81D3C70A}" destId="{5CBE38EC-189E-4EAD-80EF-3A46A3FFAD52}" srcOrd="0" destOrd="0" presId="urn:microsoft.com/office/officeart/2008/layout/LinedList"/>
    <dgm:cxn modelId="{6E30B7DD-C20D-48E3-9FA9-DB220BED8AAC}" type="presParOf" srcId="{1A50CACD-5EF7-4C07-9700-5ABD81D3C70A}" destId="{5DBB4281-F0BE-4F91-896A-8C66C3EE4344}" srcOrd="1" destOrd="0" presId="urn:microsoft.com/office/officeart/2008/layout/LinedList"/>
    <dgm:cxn modelId="{15BA41C9-9D02-477A-AF0A-EFA91160ED74}" type="presParOf" srcId="{1A50CACD-5EF7-4C07-9700-5ABD81D3C70A}" destId="{42CEE780-E51B-44BE-84CE-F5FA55B0BE0C}" srcOrd="2" destOrd="0" presId="urn:microsoft.com/office/officeart/2008/layout/LinedList"/>
    <dgm:cxn modelId="{C06F0E22-949F-45A5-8D4D-5A75FB854A2E}" type="presParOf" srcId="{BF53F47A-BCDC-4AD4-83C5-8549F32AD608}" destId="{A5C8446F-E986-496C-8BDD-4D2FC9CBA2E3}" srcOrd="2" destOrd="0" presId="urn:microsoft.com/office/officeart/2008/layout/LinedList"/>
    <dgm:cxn modelId="{850BFC28-34C0-4D7F-A9F9-5D8DB4263280}" type="presParOf" srcId="{BF53F47A-BCDC-4AD4-83C5-8549F32AD608}" destId="{86D48E3B-21DB-4841-BA23-8C9551F6527C}" srcOrd="3" destOrd="0" presId="urn:microsoft.com/office/officeart/2008/layout/LinedList"/>
    <dgm:cxn modelId="{345B56B0-559F-47AD-8D73-9315947A120F}" type="presParOf" srcId="{BF53F47A-BCDC-4AD4-83C5-8549F32AD608}" destId="{08F2E171-AE14-41E9-AEC9-BBF8B9C40493}" srcOrd="4" destOrd="0" presId="urn:microsoft.com/office/officeart/2008/layout/LinedList"/>
    <dgm:cxn modelId="{57636E7C-97F3-4D5C-8D86-91054FC87AD5}" type="presParOf" srcId="{08F2E171-AE14-41E9-AEC9-BBF8B9C40493}" destId="{18906D88-BB3F-41F8-B697-E1E8B15C9D64}" srcOrd="0" destOrd="0" presId="urn:microsoft.com/office/officeart/2008/layout/LinedList"/>
    <dgm:cxn modelId="{2D4EEBA8-E998-45D4-8C21-9B58F0EA6E1F}" type="presParOf" srcId="{08F2E171-AE14-41E9-AEC9-BBF8B9C40493}" destId="{B5F1F007-89DA-4D68-92EA-106E53C30817}" srcOrd="1" destOrd="0" presId="urn:microsoft.com/office/officeart/2008/layout/LinedList"/>
    <dgm:cxn modelId="{29AC9A18-FE57-4D83-93E1-90AB0AF2B29A}" type="presParOf" srcId="{08F2E171-AE14-41E9-AEC9-BBF8B9C40493}" destId="{3472BE51-9ACF-44B3-9C0A-D768FA9031C5}" srcOrd="2" destOrd="0" presId="urn:microsoft.com/office/officeart/2008/layout/LinedList"/>
    <dgm:cxn modelId="{9ADF4C6A-23AC-43E1-AB32-D1FA30E2DF19}" type="presParOf" srcId="{BF53F47A-BCDC-4AD4-83C5-8549F32AD608}" destId="{3789F809-E462-4B07-BD97-45CEB8CB3521}" srcOrd="5" destOrd="0" presId="urn:microsoft.com/office/officeart/2008/layout/LinedList"/>
    <dgm:cxn modelId="{CDDC16B0-4B18-43D6-8F8F-9BD7DDE4CD13}" type="presParOf" srcId="{BF53F47A-BCDC-4AD4-83C5-8549F32AD608}" destId="{3F5AEE71-7CD1-457F-A2F1-14CF8ECD0661}" srcOrd="6" destOrd="0" presId="urn:microsoft.com/office/officeart/2008/layout/LinedList"/>
    <dgm:cxn modelId="{D03700AE-63DE-47E0-AC2E-7044B49B87A2}" type="presParOf" srcId="{BF53F47A-BCDC-4AD4-83C5-8549F32AD608}" destId="{0FD20DF3-474C-4377-8754-41D307A3F961}" srcOrd="7" destOrd="0" presId="urn:microsoft.com/office/officeart/2008/layout/LinedList"/>
    <dgm:cxn modelId="{B54C52F6-C89E-46BA-8712-645AC203E761}" type="presParOf" srcId="{0FD20DF3-474C-4377-8754-41D307A3F961}" destId="{30B65247-AF18-4D64-BBDE-4335E76C3E5C}" srcOrd="0" destOrd="0" presId="urn:microsoft.com/office/officeart/2008/layout/LinedList"/>
    <dgm:cxn modelId="{842BBB61-0ACB-4D7A-867D-B5B18EAF08CE}" type="presParOf" srcId="{0FD20DF3-474C-4377-8754-41D307A3F961}" destId="{035A90DC-80D1-4781-904E-EE59D4DD528F}" srcOrd="1" destOrd="0" presId="urn:microsoft.com/office/officeart/2008/layout/LinedList"/>
    <dgm:cxn modelId="{CCFE8CA1-17EB-489E-8143-F9493CB818C0}" type="presParOf" srcId="{0FD20DF3-474C-4377-8754-41D307A3F961}" destId="{D6CA9906-D44E-4B49-A840-C2DF89B73A09}" srcOrd="2" destOrd="0" presId="urn:microsoft.com/office/officeart/2008/layout/LinedList"/>
    <dgm:cxn modelId="{721ACDC3-5EEB-4B7B-A541-B78003CAB608}" type="presParOf" srcId="{BF53F47A-BCDC-4AD4-83C5-8549F32AD608}" destId="{1FCB9353-6B3C-4B14-AC40-DC2E74946FE0}" srcOrd="8" destOrd="0" presId="urn:microsoft.com/office/officeart/2008/layout/LinedList"/>
    <dgm:cxn modelId="{0FC55556-7F69-487A-8553-14CF4C82DD79}" type="presParOf" srcId="{BF53F47A-BCDC-4AD4-83C5-8549F32AD608}" destId="{ADCF9BD0-FBE7-4CF2-B3D8-9AFE59922CAD}" srcOrd="9" destOrd="0" presId="urn:microsoft.com/office/officeart/2008/layout/LinedList"/>
    <dgm:cxn modelId="{9633C953-D4D4-4E56-8700-4B541ED28A0F}" type="presParOf" srcId="{C2DBD7B2-361A-409B-8ED2-5E785DE18BE3}" destId="{43609A55-549B-4B22-B378-7C00BB36BB3C}" srcOrd="2" destOrd="0" presId="urn:microsoft.com/office/officeart/2008/layout/LinedList"/>
    <dgm:cxn modelId="{76E13469-51F1-49DF-8ED9-4451093A929F}" type="presParOf" srcId="{C2DBD7B2-361A-409B-8ED2-5E785DE18BE3}" destId="{77031DC0-6D17-48B1-8020-7BC57FB46C4B}" srcOrd="3" destOrd="0" presId="urn:microsoft.com/office/officeart/2008/layout/LinedList"/>
    <dgm:cxn modelId="{541FA460-2D22-4AAB-A6EB-00AF71EDD6FA}" type="presParOf" srcId="{77031DC0-6D17-48B1-8020-7BC57FB46C4B}" destId="{34331B6D-CDC0-403D-85CE-9A7C2AE33AFC}" srcOrd="0" destOrd="0" presId="urn:microsoft.com/office/officeart/2008/layout/LinedList"/>
    <dgm:cxn modelId="{A124CA8D-4B0C-4EB2-A25D-194381954D1A}" type="presParOf" srcId="{77031DC0-6D17-48B1-8020-7BC57FB46C4B}" destId="{C5CB9B78-548D-44A0-BF77-B17479CF8F0F}" srcOrd="1" destOrd="0" presId="urn:microsoft.com/office/officeart/2008/layout/LinedList"/>
    <dgm:cxn modelId="{34B96F9A-5D1C-4580-89C7-AAE4E9A8E0F7}" type="presParOf" srcId="{C5CB9B78-548D-44A0-BF77-B17479CF8F0F}" destId="{E9CAF2DA-7C16-45C0-B9DB-DC175D8FE284}" srcOrd="0" destOrd="0" presId="urn:microsoft.com/office/officeart/2008/layout/LinedList"/>
    <dgm:cxn modelId="{D597BFEF-8211-4BBE-8AF9-26EDF6DA7FC6}" type="presParOf" srcId="{C5CB9B78-548D-44A0-BF77-B17479CF8F0F}" destId="{E4B5E26A-E284-45B6-87D2-EE94F2EAB733}" srcOrd="1" destOrd="0" presId="urn:microsoft.com/office/officeart/2008/layout/LinedList"/>
    <dgm:cxn modelId="{1B435097-07F1-4BDC-8040-98AA3E242439}" type="presParOf" srcId="{E4B5E26A-E284-45B6-87D2-EE94F2EAB733}" destId="{A021AAF9-5006-4B6A-BBD2-745B00F8447E}" srcOrd="0" destOrd="0" presId="urn:microsoft.com/office/officeart/2008/layout/LinedList"/>
    <dgm:cxn modelId="{E51125C4-67F1-4CED-B8F3-EB495306E49D}" type="presParOf" srcId="{E4B5E26A-E284-45B6-87D2-EE94F2EAB733}" destId="{61D2D15D-537D-4FA2-815D-52FBDDEAC5F6}" srcOrd="1" destOrd="0" presId="urn:microsoft.com/office/officeart/2008/layout/LinedList"/>
    <dgm:cxn modelId="{868B00B5-7676-4888-89E0-8ACEB08A1471}" type="presParOf" srcId="{E4B5E26A-E284-45B6-87D2-EE94F2EAB733}" destId="{84781DF8-152F-4EFB-9A23-7CA1C11FD260}" srcOrd="2" destOrd="0" presId="urn:microsoft.com/office/officeart/2008/layout/LinedList"/>
    <dgm:cxn modelId="{FFB2FCA2-BC0F-40D3-8784-06A98CA1C4FA}" type="presParOf" srcId="{C5CB9B78-548D-44A0-BF77-B17479CF8F0F}" destId="{FD75654B-AAE2-4BE6-9395-97E1716AFE33}" srcOrd="2" destOrd="0" presId="urn:microsoft.com/office/officeart/2008/layout/LinedList"/>
    <dgm:cxn modelId="{C3D287DB-71BB-4D32-97FF-F1C499EEE268}" type="presParOf" srcId="{C5CB9B78-548D-44A0-BF77-B17479CF8F0F}" destId="{8D52484F-D318-4260-8089-17D633957529}" srcOrd="3" destOrd="0" presId="urn:microsoft.com/office/officeart/2008/layout/LinedList"/>
    <dgm:cxn modelId="{880506E0-2196-4268-9CB3-BB9525D3178A}" type="presParOf" srcId="{C5CB9B78-548D-44A0-BF77-B17479CF8F0F}" destId="{02973073-7C33-4A2E-A97A-A8351F8F770F}" srcOrd="4" destOrd="0" presId="urn:microsoft.com/office/officeart/2008/layout/LinedList"/>
    <dgm:cxn modelId="{E29CF3CF-8004-4ACF-BA0C-43A90C62CCFF}" type="presParOf" srcId="{02973073-7C33-4A2E-A97A-A8351F8F770F}" destId="{49421394-78B1-4777-8C7B-DDC84DBB04DD}" srcOrd="0" destOrd="0" presId="urn:microsoft.com/office/officeart/2008/layout/LinedList"/>
    <dgm:cxn modelId="{25252F29-E40F-4672-B308-25FD959D589F}" type="presParOf" srcId="{02973073-7C33-4A2E-A97A-A8351F8F770F}" destId="{BB644FA3-4484-4891-ACF8-FAB5EDA42248}" srcOrd="1" destOrd="0" presId="urn:microsoft.com/office/officeart/2008/layout/LinedList"/>
    <dgm:cxn modelId="{84233D7B-F3B6-4582-8D16-5B5CD90A1CB8}" type="presParOf" srcId="{02973073-7C33-4A2E-A97A-A8351F8F770F}" destId="{DBD5516F-6C27-466E-ACC0-B9C36491DB42}" srcOrd="2" destOrd="0" presId="urn:microsoft.com/office/officeart/2008/layout/LinedList"/>
    <dgm:cxn modelId="{C4FFD6A3-ACF8-4A93-8BE6-10075B9F1557}" type="presParOf" srcId="{C5CB9B78-548D-44A0-BF77-B17479CF8F0F}" destId="{5A43FBB5-97C9-4845-ACFE-831B3453D170}" srcOrd="5" destOrd="0" presId="urn:microsoft.com/office/officeart/2008/layout/LinedList"/>
    <dgm:cxn modelId="{8CE71CCF-4AF0-48F8-B526-CC9953E33F6D}" type="presParOf" srcId="{C5CB9B78-548D-44A0-BF77-B17479CF8F0F}" destId="{4C0E18F5-AD5C-4286-A232-6C0A47236A50}" srcOrd="6" destOrd="0" presId="urn:microsoft.com/office/officeart/2008/layout/LinedList"/>
    <dgm:cxn modelId="{DFADD716-88D0-4D0E-B11B-C4BB615C7844}" type="presParOf" srcId="{C5CB9B78-548D-44A0-BF77-B17479CF8F0F}" destId="{BBEA571E-98A4-4F6C-AA9D-21AFC8FE04D4}" srcOrd="7" destOrd="0" presId="urn:microsoft.com/office/officeart/2008/layout/LinedList"/>
    <dgm:cxn modelId="{E1EC9BFB-63B4-4552-B962-A2FD164A5ECA}" type="presParOf" srcId="{BBEA571E-98A4-4F6C-AA9D-21AFC8FE04D4}" destId="{CE21C3C6-1E4B-452E-909D-AEEB6B5C2BF0}" srcOrd="0" destOrd="0" presId="urn:microsoft.com/office/officeart/2008/layout/LinedList"/>
    <dgm:cxn modelId="{FB61470E-60AE-435D-AB99-BD3CB5390BE8}" type="presParOf" srcId="{BBEA571E-98A4-4F6C-AA9D-21AFC8FE04D4}" destId="{65CAF909-4C3A-479B-B372-998F2C006362}" srcOrd="1" destOrd="0" presId="urn:microsoft.com/office/officeart/2008/layout/LinedList"/>
    <dgm:cxn modelId="{C1B95DED-1446-4688-A6AC-8ECBE59D8664}" type="presParOf" srcId="{BBEA571E-98A4-4F6C-AA9D-21AFC8FE04D4}" destId="{795CE231-9A2D-497F-8F32-DD81015F1069}" srcOrd="2" destOrd="0" presId="urn:microsoft.com/office/officeart/2008/layout/LinedList"/>
    <dgm:cxn modelId="{D969A178-ADEF-48BC-A975-DB54AFB59E9A}" type="presParOf" srcId="{C5CB9B78-548D-44A0-BF77-B17479CF8F0F}" destId="{87DC9E26-DFC9-4F8D-85ED-DBF0845D4A8B}" srcOrd="8" destOrd="0" presId="urn:microsoft.com/office/officeart/2008/layout/LinedList"/>
    <dgm:cxn modelId="{0BE5FDEB-0601-4666-99D5-BFAC2B05467D}" type="presParOf" srcId="{C5CB9B78-548D-44A0-BF77-B17479CF8F0F}" destId="{3FC111F0-0369-4448-9707-1945AA1ED49D}" srcOrd="9" destOrd="0" presId="urn:microsoft.com/office/officeart/2008/layout/LinedList"/>
    <dgm:cxn modelId="{0F786FEC-7FBE-4BCA-9D26-4403087A7647}" type="presParOf" srcId="{C2DBD7B2-361A-409B-8ED2-5E785DE18BE3}" destId="{453BA0B0-CB23-420B-9A5F-0FCDB9420418}" srcOrd="4" destOrd="0" presId="urn:microsoft.com/office/officeart/2008/layout/LinedList"/>
    <dgm:cxn modelId="{6B012CBF-DD1F-43ED-9694-238EB706C85F}" type="presParOf" srcId="{C2DBD7B2-361A-409B-8ED2-5E785DE18BE3}" destId="{1B2AA34D-8548-4BCB-8581-C20FBE9AB5F7}" srcOrd="5" destOrd="0" presId="urn:microsoft.com/office/officeart/2008/layout/LinedList"/>
    <dgm:cxn modelId="{532D6AEF-4C82-4061-8607-00C4BAA411B8}" type="presParOf" srcId="{1B2AA34D-8548-4BCB-8581-C20FBE9AB5F7}" destId="{9D9083FA-FCAD-437D-9F05-589485233A84}" srcOrd="0" destOrd="0" presId="urn:microsoft.com/office/officeart/2008/layout/LinedList"/>
    <dgm:cxn modelId="{B03EFFB9-4F91-4788-AF6D-3E1B58B628EA}" type="presParOf" srcId="{1B2AA34D-8548-4BCB-8581-C20FBE9AB5F7}" destId="{B80BF74E-9CD4-4B12-ACAC-9B19F9F996FF}" srcOrd="1" destOrd="0" presId="urn:microsoft.com/office/officeart/2008/layout/LinedList"/>
    <dgm:cxn modelId="{6F6E0259-64B7-4A3B-B2F5-DDB8A1EA91B1}" type="presParOf" srcId="{B80BF74E-9CD4-4B12-ACAC-9B19F9F996FF}" destId="{0030FAB0-CE1D-45EF-994A-6F1302E8FB2A}" srcOrd="0" destOrd="0" presId="urn:microsoft.com/office/officeart/2008/layout/LinedList"/>
    <dgm:cxn modelId="{BE7A0D67-6FEB-40E4-84C0-52B049F41BBE}" type="presParOf" srcId="{B80BF74E-9CD4-4B12-ACAC-9B19F9F996FF}" destId="{D5DBDBBF-7D31-478D-8A8E-CCC0C86577C0}" srcOrd="1" destOrd="0" presId="urn:microsoft.com/office/officeart/2008/layout/LinedList"/>
    <dgm:cxn modelId="{7E5B830A-6597-4AD0-AB1B-5B8916D6A92E}" type="presParOf" srcId="{D5DBDBBF-7D31-478D-8A8E-CCC0C86577C0}" destId="{C683D38D-804A-4D5B-BE7F-76B7EBA8B9FC}" srcOrd="0" destOrd="0" presId="urn:microsoft.com/office/officeart/2008/layout/LinedList"/>
    <dgm:cxn modelId="{0B456039-D201-4F9C-8A9E-6B71FDE18F83}" type="presParOf" srcId="{D5DBDBBF-7D31-478D-8A8E-CCC0C86577C0}" destId="{5B4957FE-4C17-4C19-BA97-C6F4AF900951}" srcOrd="1" destOrd="0" presId="urn:microsoft.com/office/officeart/2008/layout/LinedList"/>
    <dgm:cxn modelId="{E4CD4F23-6BD9-43AA-855C-5B75B8413974}" type="presParOf" srcId="{D5DBDBBF-7D31-478D-8A8E-CCC0C86577C0}" destId="{5EF4EE8A-77F9-434F-8B8B-67579A014903}" srcOrd="2" destOrd="0" presId="urn:microsoft.com/office/officeart/2008/layout/LinedList"/>
    <dgm:cxn modelId="{6111C989-D962-41F2-BEFD-2FF0DB072961}" type="presParOf" srcId="{B80BF74E-9CD4-4B12-ACAC-9B19F9F996FF}" destId="{4F4551A9-DA2E-4D93-BCA0-B4446521614C}" srcOrd="2" destOrd="0" presId="urn:microsoft.com/office/officeart/2008/layout/LinedList"/>
    <dgm:cxn modelId="{0A54AA18-EA11-42FE-9C0B-7FDB3C229764}" type="presParOf" srcId="{B80BF74E-9CD4-4B12-ACAC-9B19F9F996FF}" destId="{BE2C66E1-786D-4ECA-A7E3-4680842CFF22}" srcOrd="3" destOrd="0" presId="urn:microsoft.com/office/officeart/2008/layout/LinedList"/>
    <dgm:cxn modelId="{97F450DF-13BF-4930-8B54-671BE2617145}" type="presParOf" srcId="{B80BF74E-9CD4-4B12-ACAC-9B19F9F996FF}" destId="{510C6A4C-6484-43A9-874D-EA0DF56D5263}" srcOrd="4" destOrd="0" presId="urn:microsoft.com/office/officeart/2008/layout/LinedList"/>
    <dgm:cxn modelId="{90B76963-1EBD-4C0D-8D60-CC73E7B6A55B}" type="presParOf" srcId="{510C6A4C-6484-43A9-874D-EA0DF56D5263}" destId="{C8F11890-11B2-4137-8992-8AD6A80E70B9}" srcOrd="0" destOrd="0" presId="urn:microsoft.com/office/officeart/2008/layout/LinedList"/>
    <dgm:cxn modelId="{301FD5C8-6FDE-4546-B536-0A68BF2884A5}" type="presParOf" srcId="{510C6A4C-6484-43A9-874D-EA0DF56D5263}" destId="{E24F13B6-DBAF-4862-A037-86C5CA064CA3}" srcOrd="1" destOrd="0" presId="urn:microsoft.com/office/officeart/2008/layout/LinedList"/>
    <dgm:cxn modelId="{FCDEA01C-B9EB-430F-82F6-7A3124363FF2}" type="presParOf" srcId="{510C6A4C-6484-43A9-874D-EA0DF56D5263}" destId="{B3F79E1D-0821-44CB-BC7A-AA7B32047B74}" srcOrd="2" destOrd="0" presId="urn:microsoft.com/office/officeart/2008/layout/LinedList"/>
    <dgm:cxn modelId="{388F9CC0-0D64-4A29-8DBD-6C4F2F0EEBDC}" type="presParOf" srcId="{B80BF74E-9CD4-4B12-ACAC-9B19F9F996FF}" destId="{ACD20DEA-BAF7-4E9F-8457-45AF011D831F}" srcOrd="5" destOrd="0" presId="urn:microsoft.com/office/officeart/2008/layout/LinedList"/>
    <dgm:cxn modelId="{199C9EC9-7DE2-4ECB-8D52-4354059EE981}" type="presParOf" srcId="{B80BF74E-9CD4-4B12-ACAC-9B19F9F996FF}" destId="{BE538C0C-507D-470A-930D-5EA2988F7E63}" srcOrd="6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739117E1-2B76-4C42-960B-61B5015EF317}" type="doc">
      <dgm:prSet loTypeId="urn:microsoft.com/office/officeart/2008/layout/LinedList" loCatId="hierarchy" qsTypeId="urn:microsoft.com/office/officeart/2005/8/quickstyle/simple4" qsCatId="simple" csTypeId="urn:microsoft.com/office/officeart/2005/8/colors/accent1_1" csCatId="accent1" phldr="1"/>
      <dgm:spPr/>
      <dgm:t>
        <a:bodyPr/>
        <a:lstStyle/>
        <a:p>
          <a:endParaRPr lang="de-CH"/>
        </a:p>
      </dgm:t>
    </dgm:pt>
    <dgm:pt modelId="{1EC40B28-1453-42A4-8231-94569FACC85A}">
      <dgm:prSet phldrT="[Text]"/>
      <dgm:spPr/>
      <dgm:t>
        <a:bodyPr/>
        <a:lstStyle/>
        <a:p>
          <a:r>
            <a:rPr lang="de-CH" dirty="0" smtClean="0">
              <a:solidFill>
                <a:schemeClr val="bg1"/>
              </a:solidFill>
            </a:rPr>
            <a:t>Web application testing and debugging</a:t>
          </a:r>
          <a:endParaRPr lang="de-CH" dirty="0">
            <a:solidFill>
              <a:schemeClr val="bg1"/>
            </a:solidFill>
          </a:endParaRPr>
        </a:p>
      </dgm:t>
    </dgm:pt>
    <dgm:pt modelId="{12585702-AABA-4B61-9681-9CC39C3901FA}" type="parTrans" cxnId="{E1B8BE2F-8ED5-4C69-871F-D5CEA85C60C5}">
      <dgm:prSet/>
      <dgm:spPr/>
      <dgm:t>
        <a:bodyPr/>
        <a:lstStyle/>
        <a:p>
          <a:endParaRPr lang="de-CH"/>
        </a:p>
      </dgm:t>
    </dgm:pt>
    <dgm:pt modelId="{C5DC8528-659E-41C5-9301-CF36DF872181}" type="sibTrans" cxnId="{E1B8BE2F-8ED5-4C69-871F-D5CEA85C60C5}">
      <dgm:prSet/>
      <dgm:spPr/>
      <dgm:t>
        <a:bodyPr/>
        <a:lstStyle/>
        <a:p>
          <a:endParaRPr lang="de-CH"/>
        </a:p>
      </dgm:t>
    </dgm:pt>
    <dgm:pt modelId="{50A92750-74BA-49D6-BBCB-FA226ADBE5DC}">
      <dgm:prSet phldrT="[Text]"/>
      <dgm:spPr/>
      <dgm:t>
        <a:bodyPr/>
        <a:lstStyle/>
        <a:p>
          <a:r>
            <a:rPr lang="de-CH" dirty="0" smtClean="0">
              <a:solidFill>
                <a:schemeClr val="bg1"/>
              </a:solidFill>
            </a:rPr>
            <a:t>Browser-integrated debugging tools</a:t>
          </a:r>
          <a:endParaRPr lang="de-CH" dirty="0">
            <a:solidFill>
              <a:schemeClr val="bg1"/>
            </a:solidFill>
          </a:endParaRPr>
        </a:p>
      </dgm:t>
    </dgm:pt>
    <dgm:pt modelId="{449F780E-4FC6-461B-B92C-3BC94B6B2300}" type="parTrans" cxnId="{E53ECAE7-E67E-4707-B5C1-AF3DC06A943B}">
      <dgm:prSet/>
      <dgm:spPr/>
      <dgm:t>
        <a:bodyPr/>
        <a:lstStyle/>
        <a:p>
          <a:endParaRPr lang="de-CH"/>
        </a:p>
      </dgm:t>
    </dgm:pt>
    <dgm:pt modelId="{FFB30B89-4CC0-4FA0-9FA4-586A89908A9F}" type="sibTrans" cxnId="{E53ECAE7-E67E-4707-B5C1-AF3DC06A943B}">
      <dgm:prSet/>
      <dgm:spPr/>
      <dgm:t>
        <a:bodyPr/>
        <a:lstStyle/>
        <a:p>
          <a:endParaRPr lang="de-CH"/>
        </a:p>
      </dgm:t>
    </dgm:pt>
    <dgm:pt modelId="{44A2B2A6-90B1-4FD3-A292-B7C99257BC18}">
      <dgm:prSet phldrT="[Text]"/>
      <dgm:spPr/>
      <dgm:t>
        <a:bodyPr/>
        <a:lstStyle/>
        <a:p>
          <a:r>
            <a:rPr lang="de-CH" dirty="0" smtClean="0">
              <a:solidFill>
                <a:schemeClr val="bg1"/>
              </a:solidFill>
            </a:rPr>
            <a:t>Record and replay</a:t>
          </a:r>
          <a:endParaRPr lang="de-CH" dirty="0">
            <a:solidFill>
              <a:schemeClr val="bg1"/>
            </a:solidFill>
          </a:endParaRPr>
        </a:p>
      </dgm:t>
    </dgm:pt>
    <dgm:pt modelId="{8A7586F4-E67E-4D58-9B44-EBE20F59E486}" type="parTrans" cxnId="{705D2C83-2185-4271-8EB8-816147B81DCA}">
      <dgm:prSet/>
      <dgm:spPr/>
      <dgm:t>
        <a:bodyPr/>
        <a:lstStyle/>
        <a:p>
          <a:endParaRPr lang="de-CH"/>
        </a:p>
      </dgm:t>
    </dgm:pt>
    <dgm:pt modelId="{1993FBAE-71CB-411F-BF34-01979DD6B2F8}" type="sibTrans" cxnId="{705D2C83-2185-4271-8EB8-816147B81DCA}">
      <dgm:prSet/>
      <dgm:spPr/>
      <dgm:t>
        <a:bodyPr/>
        <a:lstStyle/>
        <a:p>
          <a:endParaRPr lang="de-CH"/>
        </a:p>
      </dgm:t>
    </dgm:pt>
    <dgm:pt modelId="{FEF38631-5480-46D7-B664-5EEDFC3BC23C}">
      <dgm:prSet phldrT="[Text]"/>
      <dgm:spPr/>
      <dgm:t>
        <a:bodyPr/>
        <a:lstStyle/>
        <a:p>
          <a:r>
            <a:rPr lang="de-CH" dirty="0" smtClean="0">
              <a:solidFill>
                <a:schemeClr val="bg1"/>
              </a:solidFill>
            </a:rPr>
            <a:t>Automated testing tools</a:t>
          </a:r>
          <a:endParaRPr lang="de-CH" dirty="0">
            <a:solidFill>
              <a:schemeClr val="bg1"/>
            </a:solidFill>
          </a:endParaRPr>
        </a:p>
      </dgm:t>
    </dgm:pt>
    <dgm:pt modelId="{0329D5FC-F1B8-4522-9F2B-EB1E4449523D}" type="parTrans" cxnId="{938242CD-B831-46E2-A022-65DAF51156C0}">
      <dgm:prSet/>
      <dgm:spPr/>
      <dgm:t>
        <a:bodyPr/>
        <a:lstStyle/>
        <a:p>
          <a:endParaRPr lang="de-CH"/>
        </a:p>
      </dgm:t>
    </dgm:pt>
    <dgm:pt modelId="{8101C002-E1F0-4586-A5D4-1F9251F8014D}" type="sibTrans" cxnId="{938242CD-B831-46E2-A022-65DAF51156C0}">
      <dgm:prSet/>
      <dgm:spPr/>
      <dgm:t>
        <a:bodyPr/>
        <a:lstStyle/>
        <a:p>
          <a:endParaRPr lang="de-CH"/>
        </a:p>
      </dgm:t>
    </dgm:pt>
    <dgm:pt modelId="{15E07945-9307-417A-BC3D-708ED4D087AC}">
      <dgm:prSet phldrT="[Text]"/>
      <dgm:spPr/>
      <dgm:t>
        <a:bodyPr/>
        <a:lstStyle/>
        <a:p>
          <a:r>
            <a:rPr lang="de-CH" dirty="0" smtClean="0"/>
            <a:t>Responsive web application testing</a:t>
          </a:r>
          <a:endParaRPr lang="de-CH" dirty="0"/>
        </a:p>
      </dgm:t>
    </dgm:pt>
    <dgm:pt modelId="{B2214479-1AA6-4C0C-A706-84E67E8498B7}" type="parTrans" cxnId="{B49B1E95-A14D-4EAD-8DEF-E465FAFD5F92}">
      <dgm:prSet/>
      <dgm:spPr/>
      <dgm:t>
        <a:bodyPr/>
        <a:lstStyle/>
        <a:p>
          <a:endParaRPr lang="de-CH"/>
        </a:p>
      </dgm:t>
    </dgm:pt>
    <dgm:pt modelId="{CD7CAA73-EDD4-497F-BD54-DD2608081FC5}" type="sibTrans" cxnId="{B49B1E95-A14D-4EAD-8DEF-E465FAFD5F92}">
      <dgm:prSet/>
      <dgm:spPr/>
      <dgm:t>
        <a:bodyPr/>
        <a:lstStyle/>
        <a:p>
          <a:endParaRPr lang="de-CH"/>
        </a:p>
      </dgm:t>
    </dgm:pt>
    <dgm:pt modelId="{9E5F82F9-D358-4868-9815-DBF322E145DB}">
      <dgm:prSet phldrT="[Text]"/>
      <dgm:spPr/>
      <dgm:t>
        <a:bodyPr/>
        <a:lstStyle/>
        <a:p>
          <a:r>
            <a:rPr lang="de-CH" dirty="0" smtClean="0"/>
            <a:t>Web services</a:t>
          </a:r>
          <a:endParaRPr lang="de-CH" dirty="0"/>
        </a:p>
      </dgm:t>
    </dgm:pt>
    <dgm:pt modelId="{30124DCC-9FF1-4DB8-B5D4-7FDB88355D66}" type="parTrans" cxnId="{187F970D-D831-4A45-8FD5-B223AFCD2CEF}">
      <dgm:prSet/>
      <dgm:spPr/>
      <dgm:t>
        <a:bodyPr/>
        <a:lstStyle/>
        <a:p>
          <a:endParaRPr lang="de-CH"/>
        </a:p>
      </dgm:t>
    </dgm:pt>
    <dgm:pt modelId="{55874BDB-FC81-4C30-93D8-CB147CAF0CBA}" type="sibTrans" cxnId="{187F970D-D831-4A45-8FD5-B223AFCD2CEF}">
      <dgm:prSet/>
      <dgm:spPr/>
      <dgm:t>
        <a:bodyPr/>
        <a:lstStyle/>
        <a:p>
          <a:endParaRPr lang="de-CH"/>
        </a:p>
      </dgm:t>
    </dgm:pt>
    <dgm:pt modelId="{21A0B729-6A96-4016-B7D7-659E18B9C4B2}">
      <dgm:prSet phldrT="[Text]"/>
      <dgm:spPr/>
      <dgm:t>
        <a:bodyPr/>
        <a:lstStyle/>
        <a:p>
          <a:r>
            <a:rPr lang="de-CH" dirty="0" smtClean="0"/>
            <a:t>Testing with actual devices</a:t>
          </a:r>
          <a:endParaRPr lang="de-CH" dirty="0"/>
        </a:p>
      </dgm:t>
    </dgm:pt>
    <dgm:pt modelId="{A264483B-1C4A-4E51-B0E0-C84110F7D272}" type="parTrans" cxnId="{03A18961-4807-4490-AC01-282AAA6509EA}">
      <dgm:prSet/>
      <dgm:spPr/>
      <dgm:t>
        <a:bodyPr/>
        <a:lstStyle/>
        <a:p>
          <a:endParaRPr lang="de-CH"/>
        </a:p>
      </dgm:t>
    </dgm:pt>
    <dgm:pt modelId="{A3F32B76-CA5A-4739-ADAD-1C0E83CF4284}" type="sibTrans" cxnId="{03A18961-4807-4490-AC01-282AAA6509EA}">
      <dgm:prSet/>
      <dgm:spPr/>
      <dgm:t>
        <a:bodyPr/>
        <a:lstStyle/>
        <a:p>
          <a:endParaRPr lang="de-CH"/>
        </a:p>
      </dgm:t>
    </dgm:pt>
    <dgm:pt modelId="{AF4A695A-3B8E-4D8A-8FDF-5DFE7CB8E565}">
      <dgm:prSet phldrT="[Text]"/>
      <dgm:spPr/>
      <dgm:t>
        <a:bodyPr/>
        <a:lstStyle/>
        <a:p>
          <a:r>
            <a:rPr lang="de-CH" dirty="0" smtClean="0"/>
            <a:t>Device emulation</a:t>
          </a:r>
          <a:endParaRPr lang="de-CH" dirty="0"/>
        </a:p>
      </dgm:t>
    </dgm:pt>
    <dgm:pt modelId="{97BA4F91-EE3C-44AF-9426-803F3AA013B8}" type="parTrans" cxnId="{E1051778-0080-4880-A5C9-483452AFFC58}">
      <dgm:prSet/>
      <dgm:spPr/>
      <dgm:t>
        <a:bodyPr/>
        <a:lstStyle/>
        <a:p>
          <a:endParaRPr lang="de-CH"/>
        </a:p>
      </dgm:t>
    </dgm:pt>
    <dgm:pt modelId="{EEBF043F-FF29-44FD-98A8-94B634D8FD4E}" type="sibTrans" cxnId="{E1051778-0080-4880-A5C9-483452AFFC58}">
      <dgm:prSet/>
      <dgm:spPr/>
      <dgm:t>
        <a:bodyPr/>
        <a:lstStyle/>
        <a:p>
          <a:endParaRPr lang="de-CH"/>
        </a:p>
      </dgm:t>
    </dgm:pt>
    <dgm:pt modelId="{A76D7F34-01DE-4689-B5D8-E208185F2AFF}">
      <dgm:prSet phldrT="[Text]"/>
      <dgm:spPr/>
      <dgm:t>
        <a:bodyPr/>
        <a:lstStyle/>
        <a:p>
          <a:r>
            <a:rPr lang="de-CH" dirty="0" smtClean="0">
              <a:solidFill>
                <a:schemeClr val="bg1"/>
              </a:solidFill>
            </a:rPr>
            <a:t>Cross-device frameworks</a:t>
          </a:r>
          <a:endParaRPr lang="de-CH" dirty="0">
            <a:solidFill>
              <a:schemeClr val="bg1"/>
            </a:solidFill>
          </a:endParaRPr>
        </a:p>
      </dgm:t>
    </dgm:pt>
    <dgm:pt modelId="{43453674-E694-4FD3-8A52-291906C93E74}" type="parTrans" cxnId="{0C0620EC-62A2-47C6-8A7D-A15BECA1DE1E}">
      <dgm:prSet/>
      <dgm:spPr/>
      <dgm:t>
        <a:bodyPr/>
        <a:lstStyle/>
        <a:p>
          <a:endParaRPr lang="de-CH"/>
        </a:p>
      </dgm:t>
    </dgm:pt>
    <dgm:pt modelId="{28F7221E-39B1-47C8-9D53-2DB56AB31DDE}" type="sibTrans" cxnId="{0C0620EC-62A2-47C6-8A7D-A15BECA1DE1E}">
      <dgm:prSet/>
      <dgm:spPr/>
      <dgm:t>
        <a:bodyPr/>
        <a:lstStyle/>
        <a:p>
          <a:endParaRPr lang="de-CH"/>
        </a:p>
      </dgm:t>
    </dgm:pt>
    <dgm:pt modelId="{808B21E8-755C-4EDA-8FD0-FE2C0E112574}">
      <dgm:prSet phldrT="[Text]"/>
      <dgm:spPr/>
      <dgm:t>
        <a:bodyPr/>
        <a:lstStyle/>
        <a:p>
          <a:r>
            <a:rPr lang="de-CH" dirty="0" smtClean="0">
              <a:solidFill>
                <a:schemeClr val="bg1"/>
              </a:solidFill>
            </a:rPr>
            <a:t>Frameworks with tool support</a:t>
          </a:r>
          <a:endParaRPr lang="de-CH" dirty="0">
            <a:solidFill>
              <a:schemeClr val="bg1"/>
            </a:solidFill>
          </a:endParaRPr>
        </a:p>
      </dgm:t>
    </dgm:pt>
    <dgm:pt modelId="{B4C29E0B-1131-473F-B438-BD4B2C0421A8}" type="parTrans" cxnId="{CF42FF35-3412-4A83-952E-FFE6E43E7F2C}">
      <dgm:prSet/>
      <dgm:spPr/>
      <dgm:t>
        <a:bodyPr/>
        <a:lstStyle/>
        <a:p>
          <a:endParaRPr lang="de-CH"/>
        </a:p>
      </dgm:t>
    </dgm:pt>
    <dgm:pt modelId="{08AECD79-0061-4B97-919E-6AF64C723109}" type="sibTrans" cxnId="{CF42FF35-3412-4A83-952E-FFE6E43E7F2C}">
      <dgm:prSet/>
      <dgm:spPr/>
      <dgm:t>
        <a:bodyPr/>
        <a:lstStyle/>
        <a:p>
          <a:endParaRPr lang="de-CH"/>
        </a:p>
      </dgm:t>
    </dgm:pt>
    <dgm:pt modelId="{39F84DB2-F20E-46CC-B5C9-B1D58A6186AF}">
      <dgm:prSet phldrT="[Text]"/>
      <dgm:spPr/>
      <dgm:t>
        <a:bodyPr/>
        <a:lstStyle/>
        <a:p>
          <a:r>
            <a:rPr lang="de-CH" dirty="0" smtClean="0">
              <a:solidFill>
                <a:schemeClr val="bg1"/>
              </a:solidFill>
            </a:rPr>
            <a:t>Web-based frameworks</a:t>
          </a:r>
          <a:endParaRPr lang="de-CH" dirty="0">
            <a:solidFill>
              <a:schemeClr val="bg1"/>
            </a:solidFill>
          </a:endParaRPr>
        </a:p>
      </dgm:t>
    </dgm:pt>
    <dgm:pt modelId="{7E1360B6-7F14-486D-B9F6-DDCD1F045A1A}" type="parTrans" cxnId="{0D2BF51A-8A9D-4FBD-8083-56066D6B9524}">
      <dgm:prSet/>
      <dgm:spPr/>
      <dgm:t>
        <a:bodyPr/>
        <a:lstStyle/>
        <a:p>
          <a:endParaRPr lang="de-CH"/>
        </a:p>
      </dgm:t>
    </dgm:pt>
    <dgm:pt modelId="{3187F82B-DBB8-4B57-AF6B-1A7D7EF6029E}" type="sibTrans" cxnId="{0D2BF51A-8A9D-4FBD-8083-56066D6B9524}">
      <dgm:prSet/>
      <dgm:spPr/>
      <dgm:t>
        <a:bodyPr/>
        <a:lstStyle/>
        <a:p>
          <a:endParaRPr lang="de-CH"/>
        </a:p>
      </dgm:t>
    </dgm:pt>
    <dgm:pt modelId="{C2DBD7B2-361A-409B-8ED2-5E785DE18BE3}" type="pres">
      <dgm:prSet presAssocID="{739117E1-2B76-4C42-960B-61B5015EF317}" presName="vert0" presStyleCnt="0">
        <dgm:presLayoutVars>
          <dgm:dir/>
          <dgm:animOne val="branch"/>
          <dgm:animLvl val="lvl"/>
        </dgm:presLayoutVars>
      </dgm:prSet>
      <dgm:spPr/>
    </dgm:pt>
    <dgm:pt modelId="{9D7D9D4C-3546-48C4-8A93-ECE5BE5671C9}" type="pres">
      <dgm:prSet presAssocID="{1EC40B28-1453-42A4-8231-94569FACC85A}" presName="thickLine" presStyleLbl="alignNode1" presStyleIdx="0" presStyleCnt="3"/>
      <dgm:spPr>
        <a:ln>
          <a:noFill/>
        </a:ln>
      </dgm:spPr>
      <dgm:t>
        <a:bodyPr/>
        <a:lstStyle/>
        <a:p>
          <a:endParaRPr lang="de-CH"/>
        </a:p>
      </dgm:t>
    </dgm:pt>
    <dgm:pt modelId="{68A8DB4D-8755-4EF3-BF71-6B8371054DA3}" type="pres">
      <dgm:prSet presAssocID="{1EC40B28-1453-42A4-8231-94569FACC85A}" presName="horz1" presStyleCnt="0"/>
      <dgm:spPr/>
    </dgm:pt>
    <dgm:pt modelId="{C04D08FD-083B-415A-980A-5FC7D47286F9}" type="pres">
      <dgm:prSet presAssocID="{1EC40B28-1453-42A4-8231-94569FACC85A}" presName="tx1" presStyleLbl="revTx" presStyleIdx="0" presStyleCnt="11"/>
      <dgm:spPr/>
      <dgm:t>
        <a:bodyPr/>
        <a:lstStyle/>
        <a:p>
          <a:endParaRPr lang="de-CH"/>
        </a:p>
      </dgm:t>
    </dgm:pt>
    <dgm:pt modelId="{BF53F47A-BCDC-4AD4-83C5-8549F32AD608}" type="pres">
      <dgm:prSet presAssocID="{1EC40B28-1453-42A4-8231-94569FACC85A}" presName="vert1" presStyleCnt="0"/>
      <dgm:spPr/>
    </dgm:pt>
    <dgm:pt modelId="{7ED5BBC7-0C09-4847-BD4C-345EFE2CB553}" type="pres">
      <dgm:prSet presAssocID="{50A92750-74BA-49D6-BBCB-FA226ADBE5DC}" presName="vertSpace2a" presStyleCnt="0"/>
      <dgm:spPr/>
    </dgm:pt>
    <dgm:pt modelId="{1A50CACD-5EF7-4C07-9700-5ABD81D3C70A}" type="pres">
      <dgm:prSet presAssocID="{50A92750-74BA-49D6-BBCB-FA226ADBE5DC}" presName="horz2" presStyleCnt="0"/>
      <dgm:spPr/>
    </dgm:pt>
    <dgm:pt modelId="{5CBE38EC-189E-4EAD-80EF-3A46A3FFAD52}" type="pres">
      <dgm:prSet presAssocID="{50A92750-74BA-49D6-BBCB-FA226ADBE5DC}" presName="horzSpace2" presStyleCnt="0"/>
      <dgm:spPr/>
    </dgm:pt>
    <dgm:pt modelId="{5DBB4281-F0BE-4F91-896A-8C66C3EE4344}" type="pres">
      <dgm:prSet presAssocID="{50A92750-74BA-49D6-BBCB-FA226ADBE5DC}" presName="tx2" presStyleLbl="revTx" presStyleIdx="1" presStyleCnt="11"/>
      <dgm:spPr/>
      <dgm:t>
        <a:bodyPr/>
        <a:lstStyle/>
        <a:p>
          <a:endParaRPr lang="de-CH"/>
        </a:p>
      </dgm:t>
    </dgm:pt>
    <dgm:pt modelId="{42CEE780-E51B-44BE-84CE-F5FA55B0BE0C}" type="pres">
      <dgm:prSet presAssocID="{50A92750-74BA-49D6-BBCB-FA226ADBE5DC}" presName="vert2" presStyleCnt="0"/>
      <dgm:spPr/>
    </dgm:pt>
    <dgm:pt modelId="{A5C8446F-E986-496C-8BDD-4D2FC9CBA2E3}" type="pres">
      <dgm:prSet presAssocID="{50A92750-74BA-49D6-BBCB-FA226ADBE5DC}" presName="thinLine2b" presStyleLbl="callout" presStyleIdx="0" presStyleCnt="8"/>
      <dgm:spPr>
        <a:ln>
          <a:noFill/>
        </a:ln>
      </dgm:spPr>
    </dgm:pt>
    <dgm:pt modelId="{86D48E3B-21DB-4841-BA23-8C9551F6527C}" type="pres">
      <dgm:prSet presAssocID="{50A92750-74BA-49D6-BBCB-FA226ADBE5DC}" presName="vertSpace2b" presStyleCnt="0"/>
      <dgm:spPr/>
    </dgm:pt>
    <dgm:pt modelId="{08F2E171-AE14-41E9-AEC9-BBF8B9C40493}" type="pres">
      <dgm:prSet presAssocID="{44A2B2A6-90B1-4FD3-A292-B7C99257BC18}" presName="horz2" presStyleCnt="0"/>
      <dgm:spPr/>
    </dgm:pt>
    <dgm:pt modelId="{18906D88-BB3F-41F8-B697-E1E8B15C9D64}" type="pres">
      <dgm:prSet presAssocID="{44A2B2A6-90B1-4FD3-A292-B7C99257BC18}" presName="horzSpace2" presStyleCnt="0"/>
      <dgm:spPr/>
    </dgm:pt>
    <dgm:pt modelId="{B5F1F007-89DA-4D68-92EA-106E53C30817}" type="pres">
      <dgm:prSet presAssocID="{44A2B2A6-90B1-4FD3-A292-B7C99257BC18}" presName="tx2" presStyleLbl="revTx" presStyleIdx="2" presStyleCnt="11"/>
      <dgm:spPr/>
      <dgm:t>
        <a:bodyPr/>
        <a:lstStyle/>
        <a:p>
          <a:endParaRPr lang="de-CH"/>
        </a:p>
      </dgm:t>
    </dgm:pt>
    <dgm:pt modelId="{3472BE51-9ACF-44B3-9C0A-D768FA9031C5}" type="pres">
      <dgm:prSet presAssocID="{44A2B2A6-90B1-4FD3-A292-B7C99257BC18}" presName="vert2" presStyleCnt="0"/>
      <dgm:spPr/>
    </dgm:pt>
    <dgm:pt modelId="{3789F809-E462-4B07-BD97-45CEB8CB3521}" type="pres">
      <dgm:prSet presAssocID="{44A2B2A6-90B1-4FD3-A292-B7C99257BC18}" presName="thinLine2b" presStyleLbl="callout" presStyleIdx="1" presStyleCnt="8"/>
      <dgm:spPr>
        <a:ln>
          <a:noFill/>
        </a:ln>
      </dgm:spPr>
    </dgm:pt>
    <dgm:pt modelId="{3F5AEE71-7CD1-457F-A2F1-14CF8ECD0661}" type="pres">
      <dgm:prSet presAssocID="{44A2B2A6-90B1-4FD3-A292-B7C99257BC18}" presName="vertSpace2b" presStyleCnt="0"/>
      <dgm:spPr/>
    </dgm:pt>
    <dgm:pt modelId="{0FD20DF3-474C-4377-8754-41D307A3F961}" type="pres">
      <dgm:prSet presAssocID="{FEF38631-5480-46D7-B664-5EEDFC3BC23C}" presName="horz2" presStyleCnt="0"/>
      <dgm:spPr/>
    </dgm:pt>
    <dgm:pt modelId="{30B65247-AF18-4D64-BBDE-4335E76C3E5C}" type="pres">
      <dgm:prSet presAssocID="{FEF38631-5480-46D7-B664-5EEDFC3BC23C}" presName="horzSpace2" presStyleCnt="0"/>
      <dgm:spPr/>
    </dgm:pt>
    <dgm:pt modelId="{035A90DC-80D1-4781-904E-EE59D4DD528F}" type="pres">
      <dgm:prSet presAssocID="{FEF38631-5480-46D7-B664-5EEDFC3BC23C}" presName="tx2" presStyleLbl="revTx" presStyleIdx="3" presStyleCnt="11"/>
      <dgm:spPr/>
      <dgm:t>
        <a:bodyPr/>
        <a:lstStyle/>
        <a:p>
          <a:endParaRPr lang="de-CH"/>
        </a:p>
      </dgm:t>
    </dgm:pt>
    <dgm:pt modelId="{D6CA9906-D44E-4B49-A840-C2DF89B73A09}" type="pres">
      <dgm:prSet presAssocID="{FEF38631-5480-46D7-B664-5EEDFC3BC23C}" presName="vert2" presStyleCnt="0"/>
      <dgm:spPr/>
    </dgm:pt>
    <dgm:pt modelId="{1FCB9353-6B3C-4B14-AC40-DC2E74946FE0}" type="pres">
      <dgm:prSet presAssocID="{FEF38631-5480-46D7-B664-5EEDFC3BC23C}" presName="thinLine2b" presStyleLbl="callout" presStyleIdx="2" presStyleCnt="8"/>
      <dgm:spPr>
        <a:ln>
          <a:noFill/>
        </a:ln>
      </dgm:spPr>
    </dgm:pt>
    <dgm:pt modelId="{ADCF9BD0-FBE7-4CF2-B3D8-9AFE59922CAD}" type="pres">
      <dgm:prSet presAssocID="{FEF38631-5480-46D7-B664-5EEDFC3BC23C}" presName="vertSpace2b" presStyleCnt="0"/>
      <dgm:spPr/>
    </dgm:pt>
    <dgm:pt modelId="{43609A55-549B-4B22-B378-7C00BB36BB3C}" type="pres">
      <dgm:prSet presAssocID="{15E07945-9307-417A-BC3D-708ED4D087AC}" presName="thickLine" presStyleLbl="alignNode1" presStyleIdx="1" presStyleCnt="3"/>
      <dgm:spPr/>
    </dgm:pt>
    <dgm:pt modelId="{77031DC0-6D17-48B1-8020-7BC57FB46C4B}" type="pres">
      <dgm:prSet presAssocID="{15E07945-9307-417A-BC3D-708ED4D087AC}" presName="horz1" presStyleCnt="0"/>
      <dgm:spPr/>
    </dgm:pt>
    <dgm:pt modelId="{34331B6D-CDC0-403D-85CE-9A7C2AE33AFC}" type="pres">
      <dgm:prSet presAssocID="{15E07945-9307-417A-BC3D-708ED4D087AC}" presName="tx1" presStyleLbl="revTx" presStyleIdx="4" presStyleCnt="11"/>
      <dgm:spPr/>
    </dgm:pt>
    <dgm:pt modelId="{C5CB9B78-548D-44A0-BF77-B17479CF8F0F}" type="pres">
      <dgm:prSet presAssocID="{15E07945-9307-417A-BC3D-708ED4D087AC}" presName="vert1" presStyleCnt="0"/>
      <dgm:spPr/>
    </dgm:pt>
    <dgm:pt modelId="{E9CAF2DA-7C16-45C0-B9DB-DC175D8FE284}" type="pres">
      <dgm:prSet presAssocID="{9E5F82F9-D358-4868-9815-DBF322E145DB}" presName="vertSpace2a" presStyleCnt="0"/>
      <dgm:spPr/>
    </dgm:pt>
    <dgm:pt modelId="{E4B5E26A-E284-45B6-87D2-EE94F2EAB733}" type="pres">
      <dgm:prSet presAssocID="{9E5F82F9-D358-4868-9815-DBF322E145DB}" presName="horz2" presStyleCnt="0"/>
      <dgm:spPr/>
    </dgm:pt>
    <dgm:pt modelId="{A021AAF9-5006-4B6A-BBD2-745B00F8447E}" type="pres">
      <dgm:prSet presAssocID="{9E5F82F9-D358-4868-9815-DBF322E145DB}" presName="horzSpace2" presStyleCnt="0"/>
      <dgm:spPr/>
    </dgm:pt>
    <dgm:pt modelId="{61D2D15D-537D-4FA2-815D-52FBDDEAC5F6}" type="pres">
      <dgm:prSet presAssocID="{9E5F82F9-D358-4868-9815-DBF322E145DB}" presName="tx2" presStyleLbl="revTx" presStyleIdx="5" presStyleCnt="11"/>
      <dgm:spPr/>
    </dgm:pt>
    <dgm:pt modelId="{84781DF8-152F-4EFB-9A23-7CA1C11FD260}" type="pres">
      <dgm:prSet presAssocID="{9E5F82F9-D358-4868-9815-DBF322E145DB}" presName="vert2" presStyleCnt="0"/>
      <dgm:spPr/>
    </dgm:pt>
    <dgm:pt modelId="{FD75654B-AAE2-4BE6-9395-97E1716AFE33}" type="pres">
      <dgm:prSet presAssocID="{9E5F82F9-D358-4868-9815-DBF322E145DB}" presName="thinLine2b" presStyleLbl="callout" presStyleIdx="3" presStyleCnt="8"/>
      <dgm:spPr/>
    </dgm:pt>
    <dgm:pt modelId="{8D52484F-D318-4260-8089-17D633957529}" type="pres">
      <dgm:prSet presAssocID="{9E5F82F9-D358-4868-9815-DBF322E145DB}" presName="vertSpace2b" presStyleCnt="0"/>
      <dgm:spPr/>
    </dgm:pt>
    <dgm:pt modelId="{02973073-7C33-4A2E-A97A-A8351F8F770F}" type="pres">
      <dgm:prSet presAssocID="{21A0B729-6A96-4016-B7D7-659E18B9C4B2}" presName="horz2" presStyleCnt="0"/>
      <dgm:spPr/>
    </dgm:pt>
    <dgm:pt modelId="{49421394-78B1-4777-8C7B-DDC84DBB04DD}" type="pres">
      <dgm:prSet presAssocID="{21A0B729-6A96-4016-B7D7-659E18B9C4B2}" presName="horzSpace2" presStyleCnt="0"/>
      <dgm:spPr/>
    </dgm:pt>
    <dgm:pt modelId="{BB644FA3-4484-4891-ACF8-FAB5EDA42248}" type="pres">
      <dgm:prSet presAssocID="{21A0B729-6A96-4016-B7D7-659E18B9C4B2}" presName="tx2" presStyleLbl="revTx" presStyleIdx="6" presStyleCnt="11"/>
      <dgm:spPr/>
    </dgm:pt>
    <dgm:pt modelId="{DBD5516F-6C27-466E-ACC0-B9C36491DB42}" type="pres">
      <dgm:prSet presAssocID="{21A0B729-6A96-4016-B7D7-659E18B9C4B2}" presName="vert2" presStyleCnt="0"/>
      <dgm:spPr/>
    </dgm:pt>
    <dgm:pt modelId="{5A43FBB5-97C9-4845-ACFE-831B3453D170}" type="pres">
      <dgm:prSet presAssocID="{21A0B729-6A96-4016-B7D7-659E18B9C4B2}" presName="thinLine2b" presStyleLbl="callout" presStyleIdx="4" presStyleCnt="8"/>
      <dgm:spPr/>
    </dgm:pt>
    <dgm:pt modelId="{4C0E18F5-AD5C-4286-A232-6C0A47236A50}" type="pres">
      <dgm:prSet presAssocID="{21A0B729-6A96-4016-B7D7-659E18B9C4B2}" presName="vertSpace2b" presStyleCnt="0"/>
      <dgm:spPr/>
    </dgm:pt>
    <dgm:pt modelId="{BBEA571E-98A4-4F6C-AA9D-21AFC8FE04D4}" type="pres">
      <dgm:prSet presAssocID="{AF4A695A-3B8E-4D8A-8FDF-5DFE7CB8E565}" presName="horz2" presStyleCnt="0"/>
      <dgm:spPr/>
    </dgm:pt>
    <dgm:pt modelId="{CE21C3C6-1E4B-452E-909D-AEEB6B5C2BF0}" type="pres">
      <dgm:prSet presAssocID="{AF4A695A-3B8E-4D8A-8FDF-5DFE7CB8E565}" presName="horzSpace2" presStyleCnt="0"/>
      <dgm:spPr/>
    </dgm:pt>
    <dgm:pt modelId="{65CAF909-4C3A-479B-B372-998F2C006362}" type="pres">
      <dgm:prSet presAssocID="{AF4A695A-3B8E-4D8A-8FDF-5DFE7CB8E565}" presName="tx2" presStyleLbl="revTx" presStyleIdx="7" presStyleCnt="11"/>
      <dgm:spPr/>
    </dgm:pt>
    <dgm:pt modelId="{795CE231-9A2D-497F-8F32-DD81015F1069}" type="pres">
      <dgm:prSet presAssocID="{AF4A695A-3B8E-4D8A-8FDF-5DFE7CB8E565}" presName="vert2" presStyleCnt="0"/>
      <dgm:spPr/>
    </dgm:pt>
    <dgm:pt modelId="{87DC9E26-DFC9-4F8D-85ED-DBF0845D4A8B}" type="pres">
      <dgm:prSet presAssocID="{AF4A695A-3B8E-4D8A-8FDF-5DFE7CB8E565}" presName="thinLine2b" presStyleLbl="callout" presStyleIdx="5" presStyleCnt="8"/>
      <dgm:spPr/>
    </dgm:pt>
    <dgm:pt modelId="{3FC111F0-0369-4448-9707-1945AA1ED49D}" type="pres">
      <dgm:prSet presAssocID="{AF4A695A-3B8E-4D8A-8FDF-5DFE7CB8E565}" presName="vertSpace2b" presStyleCnt="0"/>
      <dgm:spPr/>
    </dgm:pt>
    <dgm:pt modelId="{453BA0B0-CB23-420B-9A5F-0FCDB9420418}" type="pres">
      <dgm:prSet presAssocID="{A76D7F34-01DE-4689-B5D8-E208185F2AFF}" presName="thickLine" presStyleLbl="alignNode1" presStyleIdx="2" presStyleCnt="3"/>
      <dgm:spPr>
        <a:ln>
          <a:noFill/>
        </a:ln>
      </dgm:spPr>
    </dgm:pt>
    <dgm:pt modelId="{1B2AA34D-8548-4BCB-8581-C20FBE9AB5F7}" type="pres">
      <dgm:prSet presAssocID="{A76D7F34-01DE-4689-B5D8-E208185F2AFF}" presName="horz1" presStyleCnt="0"/>
      <dgm:spPr/>
    </dgm:pt>
    <dgm:pt modelId="{9D9083FA-FCAD-437D-9F05-589485233A84}" type="pres">
      <dgm:prSet presAssocID="{A76D7F34-01DE-4689-B5D8-E208185F2AFF}" presName="tx1" presStyleLbl="revTx" presStyleIdx="8" presStyleCnt="11"/>
      <dgm:spPr/>
      <dgm:t>
        <a:bodyPr/>
        <a:lstStyle/>
        <a:p>
          <a:endParaRPr lang="de-CH"/>
        </a:p>
      </dgm:t>
    </dgm:pt>
    <dgm:pt modelId="{B80BF74E-9CD4-4B12-ACAC-9B19F9F996FF}" type="pres">
      <dgm:prSet presAssocID="{A76D7F34-01DE-4689-B5D8-E208185F2AFF}" presName="vert1" presStyleCnt="0"/>
      <dgm:spPr/>
    </dgm:pt>
    <dgm:pt modelId="{0030FAB0-CE1D-45EF-994A-6F1302E8FB2A}" type="pres">
      <dgm:prSet presAssocID="{808B21E8-755C-4EDA-8FD0-FE2C0E112574}" presName="vertSpace2a" presStyleCnt="0"/>
      <dgm:spPr/>
    </dgm:pt>
    <dgm:pt modelId="{D5DBDBBF-7D31-478D-8A8E-CCC0C86577C0}" type="pres">
      <dgm:prSet presAssocID="{808B21E8-755C-4EDA-8FD0-FE2C0E112574}" presName="horz2" presStyleCnt="0"/>
      <dgm:spPr/>
    </dgm:pt>
    <dgm:pt modelId="{C683D38D-804A-4D5B-BE7F-76B7EBA8B9FC}" type="pres">
      <dgm:prSet presAssocID="{808B21E8-755C-4EDA-8FD0-FE2C0E112574}" presName="horzSpace2" presStyleCnt="0"/>
      <dgm:spPr/>
    </dgm:pt>
    <dgm:pt modelId="{5B4957FE-4C17-4C19-BA97-C6F4AF900951}" type="pres">
      <dgm:prSet presAssocID="{808B21E8-755C-4EDA-8FD0-FE2C0E112574}" presName="tx2" presStyleLbl="revTx" presStyleIdx="9" presStyleCnt="11"/>
      <dgm:spPr/>
    </dgm:pt>
    <dgm:pt modelId="{5EF4EE8A-77F9-434F-8B8B-67579A014903}" type="pres">
      <dgm:prSet presAssocID="{808B21E8-755C-4EDA-8FD0-FE2C0E112574}" presName="vert2" presStyleCnt="0"/>
      <dgm:spPr/>
    </dgm:pt>
    <dgm:pt modelId="{4F4551A9-DA2E-4D93-BCA0-B4446521614C}" type="pres">
      <dgm:prSet presAssocID="{808B21E8-755C-4EDA-8FD0-FE2C0E112574}" presName="thinLine2b" presStyleLbl="callout" presStyleIdx="6" presStyleCnt="8"/>
      <dgm:spPr>
        <a:ln>
          <a:noFill/>
        </a:ln>
      </dgm:spPr>
    </dgm:pt>
    <dgm:pt modelId="{BE2C66E1-786D-4ECA-A7E3-4680842CFF22}" type="pres">
      <dgm:prSet presAssocID="{808B21E8-755C-4EDA-8FD0-FE2C0E112574}" presName="vertSpace2b" presStyleCnt="0"/>
      <dgm:spPr/>
    </dgm:pt>
    <dgm:pt modelId="{510C6A4C-6484-43A9-874D-EA0DF56D5263}" type="pres">
      <dgm:prSet presAssocID="{39F84DB2-F20E-46CC-B5C9-B1D58A6186AF}" presName="horz2" presStyleCnt="0"/>
      <dgm:spPr/>
    </dgm:pt>
    <dgm:pt modelId="{C8F11890-11B2-4137-8992-8AD6A80E70B9}" type="pres">
      <dgm:prSet presAssocID="{39F84DB2-F20E-46CC-B5C9-B1D58A6186AF}" presName="horzSpace2" presStyleCnt="0"/>
      <dgm:spPr/>
    </dgm:pt>
    <dgm:pt modelId="{E24F13B6-DBAF-4862-A037-86C5CA064CA3}" type="pres">
      <dgm:prSet presAssocID="{39F84DB2-F20E-46CC-B5C9-B1D58A6186AF}" presName="tx2" presStyleLbl="revTx" presStyleIdx="10" presStyleCnt="11"/>
      <dgm:spPr/>
    </dgm:pt>
    <dgm:pt modelId="{B3F79E1D-0821-44CB-BC7A-AA7B32047B74}" type="pres">
      <dgm:prSet presAssocID="{39F84DB2-F20E-46CC-B5C9-B1D58A6186AF}" presName="vert2" presStyleCnt="0"/>
      <dgm:spPr/>
    </dgm:pt>
    <dgm:pt modelId="{ACD20DEA-BAF7-4E9F-8457-45AF011D831F}" type="pres">
      <dgm:prSet presAssocID="{39F84DB2-F20E-46CC-B5C9-B1D58A6186AF}" presName="thinLine2b" presStyleLbl="callout" presStyleIdx="7" presStyleCnt="8"/>
      <dgm:spPr>
        <a:ln>
          <a:noFill/>
        </a:ln>
      </dgm:spPr>
    </dgm:pt>
    <dgm:pt modelId="{BE538C0C-507D-470A-930D-5EA2988F7E63}" type="pres">
      <dgm:prSet presAssocID="{39F84DB2-F20E-46CC-B5C9-B1D58A6186AF}" presName="vertSpace2b" presStyleCnt="0"/>
      <dgm:spPr/>
    </dgm:pt>
  </dgm:ptLst>
  <dgm:cxnLst>
    <dgm:cxn modelId="{A6C655EB-B760-45D1-AEE3-EBF737375D73}" type="presOf" srcId="{A76D7F34-01DE-4689-B5D8-E208185F2AFF}" destId="{9D9083FA-FCAD-437D-9F05-589485233A84}" srcOrd="0" destOrd="0" presId="urn:microsoft.com/office/officeart/2008/layout/LinedList"/>
    <dgm:cxn modelId="{B0CB4B42-5C41-4FD6-B616-C89EC12B36E5}" type="presOf" srcId="{9E5F82F9-D358-4868-9815-DBF322E145DB}" destId="{61D2D15D-537D-4FA2-815D-52FBDDEAC5F6}" srcOrd="0" destOrd="0" presId="urn:microsoft.com/office/officeart/2008/layout/LinedList"/>
    <dgm:cxn modelId="{E0438E48-294E-4CEC-89D5-A6E3BDA80F87}" type="presOf" srcId="{15E07945-9307-417A-BC3D-708ED4D087AC}" destId="{34331B6D-CDC0-403D-85CE-9A7C2AE33AFC}" srcOrd="0" destOrd="0" presId="urn:microsoft.com/office/officeart/2008/layout/LinedList"/>
    <dgm:cxn modelId="{E1051778-0080-4880-A5C9-483452AFFC58}" srcId="{15E07945-9307-417A-BC3D-708ED4D087AC}" destId="{AF4A695A-3B8E-4D8A-8FDF-5DFE7CB8E565}" srcOrd="2" destOrd="0" parTransId="{97BA4F91-EE3C-44AF-9426-803F3AA013B8}" sibTransId="{EEBF043F-FF29-44FD-98A8-94B634D8FD4E}"/>
    <dgm:cxn modelId="{03A18961-4807-4490-AC01-282AAA6509EA}" srcId="{15E07945-9307-417A-BC3D-708ED4D087AC}" destId="{21A0B729-6A96-4016-B7D7-659E18B9C4B2}" srcOrd="1" destOrd="0" parTransId="{A264483B-1C4A-4E51-B0E0-C84110F7D272}" sibTransId="{A3F32B76-CA5A-4739-ADAD-1C0E83CF4284}"/>
    <dgm:cxn modelId="{7FBDA73D-3E9A-45F3-89E5-1DA6AFAE970C}" type="presOf" srcId="{21A0B729-6A96-4016-B7D7-659E18B9C4B2}" destId="{BB644FA3-4484-4891-ACF8-FAB5EDA42248}" srcOrd="0" destOrd="0" presId="urn:microsoft.com/office/officeart/2008/layout/LinedList"/>
    <dgm:cxn modelId="{724A4ECA-7CE1-4421-8CAF-11CE21494F0D}" type="presOf" srcId="{50A92750-74BA-49D6-BBCB-FA226ADBE5DC}" destId="{5DBB4281-F0BE-4F91-896A-8C66C3EE4344}" srcOrd="0" destOrd="0" presId="urn:microsoft.com/office/officeart/2008/layout/LinedList"/>
    <dgm:cxn modelId="{523625CC-39BD-4861-97B2-C4E6653CDE4D}" type="presOf" srcId="{AF4A695A-3B8E-4D8A-8FDF-5DFE7CB8E565}" destId="{65CAF909-4C3A-479B-B372-998F2C006362}" srcOrd="0" destOrd="0" presId="urn:microsoft.com/office/officeart/2008/layout/LinedList"/>
    <dgm:cxn modelId="{F0E17246-CA64-4775-85CF-272608E73249}" type="presOf" srcId="{808B21E8-755C-4EDA-8FD0-FE2C0E112574}" destId="{5B4957FE-4C17-4C19-BA97-C6F4AF900951}" srcOrd="0" destOrd="0" presId="urn:microsoft.com/office/officeart/2008/layout/LinedList"/>
    <dgm:cxn modelId="{938242CD-B831-46E2-A022-65DAF51156C0}" srcId="{1EC40B28-1453-42A4-8231-94569FACC85A}" destId="{FEF38631-5480-46D7-B664-5EEDFC3BC23C}" srcOrd="2" destOrd="0" parTransId="{0329D5FC-F1B8-4522-9F2B-EB1E4449523D}" sibTransId="{8101C002-E1F0-4586-A5D4-1F9251F8014D}"/>
    <dgm:cxn modelId="{B49B1E95-A14D-4EAD-8DEF-E465FAFD5F92}" srcId="{739117E1-2B76-4C42-960B-61B5015EF317}" destId="{15E07945-9307-417A-BC3D-708ED4D087AC}" srcOrd="1" destOrd="0" parTransId="{B2214479-1AA6-4C0C-A706-84E67E8498B7}" sibTransId="{CD7CAA73-EDD4-497F-BD54-DD2608081FC5}"/>
    <dgm:cxn modelId="{E73DC612-AE0C-4A7D-9E33-944D779CD258}" type="presOf" srcId="{739117E1-2B76-4C42-960B-61B5015EF317}" destId="{C2DBD7B2-361A-409B-8ED2-5E785DE18BE3}" srcOrd="0" destOrd="0" presId="urn:microsoft.com/office/officeart/2008/layout/LinedList"/>
    <dgm:cxn modelId="{FBF731DE-91E6-463A-A6EB-F4395C6BDA61}" type="presOf" srcId="{44A2B2A6-90B1-4FD3-A292-B7C99257BC18}" destId="{B5F1F007-89DA-4D68-92EA-106E53C30817}" srcOrd="0" destOrd="0" presId="urn:microsoft.com/office/officeart/2008/layout/LinedList"/>
    <dgm:cxn modelId="{6BB195DE-35DE-4134-9BE7-52B4F792CC30}" type="presOf" srcId="{39F84DB2-F20E-46CC-B5C9-B1D58A6186AF}" destId="{E24F13B6-DBAF-4862-A037-86C5CA064CA3}" srcOrd="0" destOrd="0" presId="urn:microsoft.com/office/officeart/2008/layout/LinedList"/>
    <dgm:cxn modelId="{9329F570-9CE8-4F65-882F-33CB73163AB9}" type="presOf" srcId="{FEF38631-5480-46D7-B664-5EEDFC3BC23C}" destId="{035A90DC-80D1-4781-904E-EE59D4DD528F}" srcOrd="0" destOrd="0" presId="urn:microsoft.com/office/officeart/2008/layout/LinedList"/>
    <dgm:cxn modelId="{0C0620EC-62A2-47C6-8A7D-A15BECA1DE1E}" srcId="{739117E1-2B76-4C42-960B-61B5015EF317}" destId="{A76D7F34-01DE-4689-B5D8-E208185F2AFF}" srcOrd="2" destOrd="0" parTransId="{43453674-E694-4FD3-8A52-291906C93E74}" sibTransId="{28F7221E-39B1-47C8-9D53-2DB56AB31DDE}"/>
    <dgm:cxn modelId="{0D2BF51A-8A9D-4FBD-8083-56066D6B9524}" srcId="{A76D7F34-01DE-4689-B5D8-E208185F2AFF}" destId="{39F84DB2-F20E-46CC-B5C9-B1D58A6186AF}" srcOrd="1" destOrd="0" parTransId="{7E1360B6-7F14-486D-B9F6-DDCD1F045A1A}" sibTransId="{3187F82B-DBB8-4B57-AF6B-1A7D7EF6029E}"/>
    <dgm:cxn modelId="{97E320B6-9EA8-4949-8BEB-2AD5606EF370}" type="presOf" srcId="{1EC40B28-1453-42A4-8231-94569FACC85A}" destId="{C04D08FD-083B-415A-980A-5FC7D47286F9}" srcOrd="0" destOrd="0" presId="urn:microsoft.com/office/officeart/2008/layout/LinedList"/>
    <dgm:cxn modelId="{E53ECAE7-E67E-4707-B5C1-AF3DC06A943B}" srcId="{1EC40B28-1453-42A4-8231-94569FACC85A}" destId="{50A92750-74BA-49D6-BBCB-FA226ADBE5DC}" srcOrd="0" destOrd="0" parTransId="{449F780E-4FC6-461B-B92C-3BC94B6B2300}" sibTransId="{FFB30B89-4CC0-4FA0-9FA4-586A89908A9F}"/>
    <dgm:cxn modelId="{705D2C83-2185-4271-8EB8-816147B81DCA}" srcId="{1EC40B28-1453-42A4-8231-94569FACC85A}" destId="{44A2B2A6-90B1-4FD3-A292-B7C99257BC18}" srcOrd="1" destOrd="0" parTransId="{8A7586F4-E67E-4D58-9B44-EBE20F59E486}" sibTransId="{1993FBAE-71CB-411F-BF34-01979DD6B2F8}"/>
    <dgm:cxn modelId="{CF42FF35-3412-4A83-952E-FFE6E43E7F2C}" srcId="{A76D7F34-01DE-4689-B5D8-E208185F2AFF}" destId="{808B21E8-755C-4EDA-8FD0-FE2C0E112574}" srcOrd="0" destOrd="0" parTransId="{B4C29E0B-1131-473F-B438-BD4B2C0421A8}" sibTransId="{08AECD79-0061-4B97-919E-6AF64C723109}"/>
    <dgm:cxn modelId="{E1B8BE2F-8ED5-4C69-871F-D5CEA85C60C5}" srcId="{739117E1-2B76-4C42-960B-61B5015EF317}" destId="{1EC40B28-1453-42A4-8231-94569FACC85A}" srcOrd="0" destOrd="0" parTransId="{12585702-AABA-4B61-9681-9CC39C3901FA}" sibTransId="{C5DC8528-659E-41C5-9301-CF36DF872181}"/>
    <dgm:cxn modelId="{187F970D-D831-4A45-8FD5-B223AFCD2CEF}" srcId="{15E07945-9307-417A-BC3D-708ED4D087AC}" destId="{9E5F82F9-D358-4868-9815-DBF322E145DB}" srcOrd="0" destOrd="0" parTransId="{30124DCC-9FF1-4DB8-B5D4-7FDB88355D66}" sibTransId="{55874BDB-FC81-4C30-93D8-CB147CAF0CBA}"/>
    <dgm:cxn modelId="{53DC6F59-779A-4B55-85AC-55EEAC1A43D1}" type="presParOf" srcId="{C2DBD7B2-361A-409B-8ED2-5E785DE18BE3}" destId="{9D7D9D4C-3546-48C4-8A93-ECE5BE5671C9}" srcOrd="0" destOrd="0" presId="urn:microsoft.com/office/officeart/2008/layout/LinedList"/>
    <dgm:cxn modelId="{DB3DF7CB-475E-46E2-8517-AF2E247E7622}" type="presParOf" srcId="{C2DBD7B2-361A-409B-8ED2-5E785DE18BE3}" destId="{68A8DB4D-8755-4EF3-BF71-6B8371054DA3}" srcOrd="1" destOrd="0" presId="urn:microsoft.com/office/officeart/2008/layout/LinedList"/>
    <dgm:cxn modelId="{0330DC55-18F8-4388-911A-1196B7A51E47}" type="presParOf" srcId="{68A8DB4D-8755-4EF3-BF71-6B8371054DA3}" destId="{C04D08FD-083B-415A-980A-5FC7D47286F9}" srcOrd="0" destOrd="0" presId="urn:microsoft.com/office/officeart/2008/layout/LinedList"/>
    <dgm:cxn modelId="{02487E59-AC5C-404D-8C6F-A0463DFB1421}" type="presParOf" srcId="{68A8DB4D-8755-4EF3-BF71-6B8371054DA3}" destId="{BF53F47A-BCDC-4AD4-83C5-8549F32AD608}" srcOrd="1" destOrd="0" presId="urn:microsoft.com/office/officeart/2008/layout/LinedList"/>
    <dgm:cxn modelId="{D39B5F03-4973-4037-9172-DD1EC2F06E8A}" type="presParOf" srcId="{BF53F47A-BCDC-4AD4-83C5-8549F32AD608}" destId="{7ED5BBC7-0C09-4847-BD4C-345EFE2CB553}" srcOrd="0" destOrd="0" presId="urn:microsoft.com/office/officeart/2008/layout/LinedList"/>
    <dgm:cxn modelId="{AF4A7A49-64DE-497C-83FE-FD11F396443D}" type="presParOf" srcId="{BF53F47A-BCDC-4AD4-83C5-8549F32AD608}" destId="{1A50CACD-5EF7-4C07-9700-5ABD81D3C70A}" srcOrd="1" destOrd="0" presId="urn:microsoft.com/office/officeart/2008/layout/LinedList"/>
    <dgm:cxn modelId="{A7D6BBE6-D614-4481-921C-2F171568F1B4}" type="presParOf" srcId="{1A50CACD-5EF7-4C07-9700-5ABD81D3C70A}" destId="{5CBE38EC-189E-4EAD-80EF-3A46A3FFAD52}" srcOrd="0" destOrd="0" presId="urn:microsoft.com/office/officeart/2008/layout/LinedList"/>
    <dgm:cxn modelId="{3C3C522C-1F27-486F-B912-0D7DB1413E3E}" type="presParOf" srcId="{1A50CACD-5EF7-4C07-9700-5ABD81D3C70A}" destId="{5DBB4281-F0BE-4F91-896A-8C66C3EE4344}" srcOrd="1" destOrd="0" presId="urn:microsoft.com/office/officeart/2008/layout/LinedList"/>
    <dgm:cxn modelId="{A916648C-864D-42EE-9AED-770CF480F432}" type="presParOf" srcId="{1A50CACD-5EF7-4C07-9700-5ABD81D3C70A}" destId="{42CEE780-E51B-44BE-84CE-F5FA55B0BE0C}" srcOrd="2" destOrd="0" presId="urn:microsoft.com/office/officeart/2008/layout/LinedList"/>
    <dgm:cxn modelId="{A842F28E-B9A9-4A68-AD35-70FF38EF5A79}" type="presParOf" srcId="{BF53F47A-BCDC-4AD4-83C5-8549F32AD608}" destId="{A5C8446F-E986-496C-8BDD-4D2FC9CBA2E3}" srcOrd="2" destOrd="0" presId="urn:microsoft.com/office/officeart/2008/layout/LinedList"/>
    <dgm:cxn modelId="{0663C372-7FB6-45ED-89AF-7F4F8C0A69E3}" type="presParOf" srcId="{BF53F47A-BCDC-4AD4-83C5-8549F32AD608}" destId="{86D48E3B-21DB-4841-BA23-8C9551F6527C}" srcOrd="3" destOrd="0" presId="urn:microsoft.com/office/officeart/2008/layout/LinedList"/>
    <dgm:cxn modelId="{F59BF36A-F55A-4F76-8E1F-43A6C8819AAE}" type="presParOf" srcId="{BF53F47A-BCDC-4AD4-83C5-8549F32AD608}" destId="{08F2E171-AE14-41E9-AEC9-BBF8B9C40493}" srcOrd="4" destOrd="0" presId="urn:microsoft.com/office/officeart/2008/layout/LinedList"/>
    <dgm:cxn modelId="{382B2AB0-9559-4ABA-8F47-E8C2DD82C201}" type="presParOf" srcId="{08F2E171-AE14-41E9-AEC9-BBF8B9C40493}" destId="{18906D88-BB3F-41F8-B697-E1E8B15C9D64}" srcOrd="0" destOrd="0" presId="urn:microsoft.com/office/officeart/2008/layout/LinedList"/>
    <dgm:cxn modelId="{ED4EBE30-1D25-494F-B38A-49C88BBA8E6A}" type="presParOf" srcId="{08F2E171-AE14-41E9-AEC9-BBF8B9C40493}" destId="{B5F1F007-89DA-4D68-92EA-106E53C30817}" srcOrd="1" destOrd="0" presId="urn:microsoft.com/office/officeart/2008/layout/LinedList"/>
    <dgm:cxn modelId="{1172AC68-EFC4-41AF-966A-10DA7EC0A562}" type="presParOf" srcId="{08F2E171-AE14-41E9-AEC9-BBF8B9C40493}" destId="{3472BE51-9ACF-44B3-9C0A-D768FA9031C5}" srcOrd="2" destOrd="0" presId="urn:microsoft.com/office/officeart/2008/layout/LinedList"/>
    <dgm:cxn modelId="{1F7ED16B-532E-4265-B5AF-44A1EABD5CE6}" type="presParOf" srcId="{BF53F47A-BCDC-4AD4-83C5-8549F32AD608}" destId="{3789F809-E462-4B07-BD97-45CEB8CB3521}" srcOrd="5" destOrd="0" presId="urn:microsoft.com/office/officeart/2008/layout/LinedList"/>
    <dgm:cxn modelId="{EFB9711F-E198-4DED-841D-7BACF6866DE6}" type="presParOf" srcId="{BF53F47A-BCDC-4AD4-83C5-8549F32AD608}" destId="{3F5AEE71-7CD1-457F-A2F1-14CF8ECD0661}" srcOrd="6" destOrd="0" presId="urn:microsoft.com/office/officeart/2008/layout/LinedList"/>
    <dgm:cxn modelId="{59052584-E1E5-46E1-9E15-15532F3B6A77}" type="presParOf" srcId="{BF53F47A-BCDC-4AD4-83C5-8549F32AD608}" destId="{0FD20DF3-474C-4377-8754-41D307A3F961}" srcOrd="7" destOrd="0" presId="urn:microsoft.com/office/officeart/2008/layout/LinedList"/>
    <dgm:cxn modelId="{EDA61D7D-B59B-428B-B455-594E3403E3C4}" type="presParOf" srcId="{0FD20DF3-474C-4377-8754-41D307A3F961}" destId="{30B65247-AF18-4D64-BBDE-4335E76C3E5C}" srcOrd="0" destOrd="0" presId="urn:microsoft.com/office/officeart/2008/layout/LinedList"/>
    <dgm:cxn modelId="{A7309052-82D0-4AAF-AE51-B685794A7BD1}" type="presParOf" srcId="{0FD20DF3-474C-4377-8754-41D307A3F961}" destId="{035A90DC-80D1-4781-904E-EE59D4DD528F}" srcOrd="1" destOrd="0" presId="urn:microsoft.com/office/officeart/2008/layout/LinedList"/>
    <dgm:cxn modelId="{AF0065C1-9D61-4A14-94DC-09309665E514}" type="presParOf" srcId="{0FD20DF3-474C-4377-8754-41D307A3F961}" destId="{D6CA9906-D44E-4B49-A840-C2DF89B73A09}" srcOrd="2" destOrd="0" presId="urn:microsoft.com/office/officeart/2008/layout/LinedList"/>
    <dgm:cxn modelId="{75042566-6584-40E0-8DED-F763CC25FFC3}" type="presParOf" srcId="{BF53F47A-BCDC-4AD4-83C5-8549F32AD608}" destId="{1FCB9353-6B3C-4B14-AC40-DC2E74946FE0}" srcOrd="8" destOrd="0" presId="urn:microsoft.com/office/officeart/2008/layout/LinedList"/>
    <dgm:cxn modelId="{7F74D4C8-6DA0-43B8-AD80-7C9189DE1869}" type="presParOf" srcId="{BF53F47A-BCDC-4AD4-83C5-8549F32AD608}" destId="{ADCF9BD0-FBE7-4CF2-B3D8-9AFE59922CAD}" srcOrd="9" destOrd="0" presId="urn:microsoft.com/office/officeart/2008/layout/LinedList"/>
    <dgm:cxn modelId="{D8E19F59-7113-4E96-9632-6C29E4D72352}" type="presParOf" srcId="{C2DBD7B2-361A-409B-8ED2-5E785DE18BE3}" destId="{43609A55-549B-4B22-B378-7C00BB36BB3C}" srcOrd="2" destOrd="0" presId="urn:microsoft.com/office/officeart/2008/layout/LinedList"/>
    <dgm:cxn modelId="{887CA277-F7B6-473E-999C-0658A02C1C59}" type="presParOf" srcId="{C2DBD7B2-361A-409B-8ED2-5E785DE18BE3}" destId="{77031DC0-6D17-48B1-8020-7BC57FB46C4B}" srcOrd="3" destOrd="0" presId="urn:microsoft.com/office/officeart/2008/layout/LinedList"/>
    <dgm:cxn modelId="{F9987937-AA29-4CF8-BD60-5CC837716C5B}" type="presParOf" srcId="{77031DC0-6D17-48B1-8020-7BC57FB46C4B}" destId="{34331B6D-CDC0-403D-85CE-9A7C2AE33AFC}" srcOrd="0" destOrd="0" presId="urn:microsoft.com/office/officeart/2008/layout/LinedList"/>
    <dgm:cxn modelId="{701DE401-746A-43FB-A74B-73ACD836AE10}" type="presParOf" srcId="{77031DC0-6D17-48B1-8020-7BC57FB46C4B}" destId="{C5CB9B78-548D-44A0-BF77-B17479CF8F0F}" srcOrd="1" destOrd="0" presId="urn:microsoft.com/office/officeart/2008/layout/LinedList"/>
    <dgm:cxn modelId="{6C3C2CC9-9F50-443A-BA52-CD1AAE6199D1}" type="presParOf" srcId="{C5CB9B78-548D-44A0-BF77-B17479CF8F0F}" destId="{E9CAF2DA-7C16-45C0-B9DB-DC175D8FE284}" srcOrd="0" destOrd="0" presId="urn:microsoft.com/office/officeart/2008/layout/LinedList"/>
    <dgm:cxn modelId="{F8E5AEA2-A600-407E-BD16-CE9B31143FBB}" type="presParOf" srcId="{C5CB9B78-548D-44A0-BF77-B17479CF8F0F}" destId="{E4B5E26A-E284-45B6-87D2-EE94F2EAB733}" srcOrd="1" destOrd="0" presId="urn:microsoft.com/office/officeart/2008/layout/LinedList"/>
    <dgm:cxn modelId="{61F8BD6C-5DF3-4283-9EA4-75E6302BB222}" type="presParOf" srcId="{E4B5E26A-E284-45B6-87D2-EE94F2EAB733}" destId="{A021AAF9-5006-4B6A-BBD2-745B00F8447E}" srcOrd="0" destOrd="0" presId="urn:microsoft.com/office/officeart/2008/layout/LinedList"/>
    <dgm:cxn modelId="{16E98EA5-7BE9-4A1B-A250-ABD979FCDB94}" type="presParOf" srcId="{E4B5E26A-E284-45B6-87D2-EE94F2EAB733}" destId="{61D2D15D-537D-4FA2-815D-52FBDDEAC5F6}" srcOrd="1" destOrd="0" presId="urn:microsoft.com/office/officeart/2008/layout/LinedList"/>
    <dgm:cxn modelId="{17E5E775-DA7D-48FC-9021-F5B462590D95}" type="presParOf" srcId="{E4B5E26A-E284-45B6-87D2-EE94F2EAB733}" destId="{84781DF8-152F-4EFB-9A23-7CA1C11FD260}" srcOrd="2" destOrd="0" presId="urn:microsoft.com/office/officeart/2008/layout/LinedList"/>
    <dgm:cxn modelId="{7F1E669B-C7C5-40CD-838F-E10DBB86FA41}" type="presParOf" srcId="{C5CB9B78-548D-44A0-BF77-B17479CF8F0F}" destId="{FD75654B-AAE2-4BE6-9395-97E1716AFE33}" srcOrd="2" destOrd="0" presId="urn:microsoft.com/office/officeart/2008/layout/LinedList"/>
    <dgm:cxn modelId="{88610D8F-7A56-4A84-9BBB-D985284ED7A8}" type="presParOf" srcId="{C5CB9B78-548D-44A0-BF77-B17479CF8F0F}" destId="{8D52484F-D318-4260-8089-17D633957529}" srcOrd="3" destOrd="0" presId="urn:microsoft.com/office/officeart/2008/layout/LinedList"/>
    <dgm:cxn modelId="{42585029-2B5E-4AD0-BE31-FE9F18C95AD8}" type="presParOf" srcId="{C5CB9B78-548D-44A0-BF77-B17479CF8F0F}" destId="{02973073-7C33-4A2E-A97A-A8351F8F770F}" srcOrd="4" destOrd="0" presId="urn:microsoft.com/office/officeart/2008/layout/LinedList"/>
    <dgm:cxn modelId="{9A4CBBC8-35B8-4F09-AE93-16E7E2C3BCE1}" type="presParOf" srcId="{02973073-7C33-4A2E-A97A-A8351F8F770F}" destId="{49421394-78B1-4777-8C7B-DDC84DBB04DD}" srcOrd="0" destOrd="0" presId="urn:microsoft.com/office/officeart/2008/layout/LinedList"/>
    <dgm:cxn modelId="{64F861F5-58EE-40C7-90E0-5CB54F1FC3B5}" type="presParOf" srcId="{02973073-7C33-4A2E-A97A-A8351F8F770F}" destId="{BB644FA3-4484-4891-ACF8-FAB5EDA42248}" srcOrd="1" destOrd="0" presId="urn:microsoft.com/office/officeart/2008/layout/LinedList"/>
    <dgm:cxn modelId="{5C98DC6C-2380-4F20-9C36-33726BE22E37}" type="presParOf" srcId="{02973073-7C33-4A2E-A97A-A8351F8F770F}" destId="{DBD5516F-6C27-466E-ACC0-B9C36491DB42}" srcOrd="2" destOrd="0" presId="urn:microsoft.com/office/officeart/2008/layout/LinedList"/>
    <dgm:cxn modelId="{C3BD0BAC-071B-4536-851A-45228FF3E166}" type="presParOf" srcId="{C5CB9B78-548D-44A0-BF77-B17479CF8F0F}" destId="{5A43FBB5-97C9-4845-ACFE-831B3453D170}" srcOrd="5" destOrd="0" presId="urn:microsoft.com/office/officeart/2008/layout/LinedList"/>
    <dgm:cxn modelId="{A2B23AF0-F884-4979-8985-3C7DF1EB129A}" type="presParOf" srcId="{C5CB9B78-548D-44A0-BF77-B17479CF8F0F}" destId="{4C0E18F5-AD5C-4286-A232-6C0A47236A50}" srcOrd="6" destOrd="0" presId="urn:microsoft.com/office/officeart/2008/layout/LinedList"/>
    <dgm:cxn modelId="{29DA26B9-A19F-42A7-B614-73F341F3FD00}" type="presParOf" srcId="{C5CB9B78-548D-44A0-BF77-B17479CF8F0F}" destId="{BBEA571E-98A4-4F6C-AA9D-21AFC8FE04D4}" srcOrd="7" destOrd="0" presId="urn:microsoft.com/office/officeart/2008/layout/LinedList"/>
    <dgm:cxn modelId="{8CE661B3-4F0B-4737-8744-5BB98FB5D0A0}" type="presParOf" srcId="{BBEA571E-98A4-4F6C-AA9D-21AFC8FE04D4}" destId="{CE21C3C6-1E4B-452E-909D-AEEB6B5C2BF0}" srcOrd="0" destOrd="0" presId="urn:microsoft.com/office/officeart/2008/layout/LinedList"/>
    <dgm:cxn modelId="{116AC37C-6D12-4E49-B8D7-93EF0E47BB90}" type="presParOf" srcId="{BBEA571E-98A4-4F6C-AA9D-21AFC8FE04D4}" destId="{65CAF909-4C3A-479B-B372-998F2C006362}" srcOrd="1" destOrd="0" presId="urn:microsoft.com/office/officeart/2008/layout/LinedList"/>
    <dgm:cxn modelId="{2B002BBC-48EA-49DD-885E-3DD436027862}" type="presParOf" srcId="{BBEA571E-98A4-4F6C-AA9D-21AFC8FE04D4}" destId="{795CE231-9A2D-497F-8F32-DD81015F1069}" srcOrd="2" destOrd="0" presId="urn:microsoft.com/office/officeart/2008/layout/LinedList"/>
    <dgm:cxn modelId="{D013ABF6-4853-4A67-9F72-3732E434568F}" type="presParOf" srcId="{C5CB9B78-548D-44A0-BF77-B17479CF8F0F}" destId="{87DC9E26-DFC9-4F8D-85ED-DBF0845D4A8B}" srcOrd="8" destOrd="0" presId="urn:microsoft.com/office/officeart/2008/layout/LinedList"/>
    <dgm:cxn modelId="{68B29098-8E7F-4141-805E-31594F4F6924}" type="presParOf" srcId="{C5CB9B78-548D-44A0-BF77-B17479CF8F0F}" destId="{3FC111F0-0369-4448-9707-1945AA1ED49D}" srcOrd="9" destOrd="0" presId="urn:microsoft.com/office/officeart/2008/layout/LinedList"/>
    <dgm:cxn modelId="{84CFA123-EBF0-48F4-9BEF-8AC7D00B2200}" type="presParOf" srcId="{C2DBD7B2-361A-409B-8ED2-5E785DE18BE3}" destId="{453BA0B0-CB23-420B-9A5F-0FCDB9420418}" srcOrd="4" destOrd="0" presId="urn:microsoft.com/office/officeart/2008/layout/LinedList"/>
    <dgm:cxn modelId="{0DC004FB-F2D7-4430-8246-8C138140728C}" type="presParOf" srcId="{C2DBD7B2-361A-409B-8ED2-5E785DE18BE3}" destId="{1B2AA34D-8548-4BCB-8581-C20FBE9AB5F7}" srcOrd="5" destOrd="0" presId="urn:microsoft.com/office/officeart/2008/layout/LinedList"/>
    <dgm:cxn modelId="{59C81DC2-673B-48D8-BE3B-11F6CF33EA67}" type="presParOf" srcId="{1B2AA34D-8548-4BCB-8581-C20FBE9AB5F7}" destId="{9D9083FA-FCAD-437D-9F05-589485233A84}" srcOrd="0" destOrd="0" presId="urn:microsoft.com/office/officeart/2008/layout/LinedList"/>
    <dgm:cxn modelId="{9396E386-6520-4AFF-BD4D-B2997731BABD}" type="presParOf" srcId="{1B2AA34D-8548-4BCB-8581-C20FBE9AB5F7}" destId="{B80BF74E-9CD4-4B12-ACAC-9B19F9F996FF}" srcOrd="1" destOrd="0" presId="urn:microsoft.com/office/officeart/2008/layout/LinedList"/>
    <dgm:cxn modelId="{15391F98-3BA4-4D55-9FFE-EEC27F692469}" type="presParOf" srcId="{B80BF74E-9CD4-4B12-ACAC-9B19F9F996FF}" destId="{0030FAB0-CE1D-45EF-994A-6F1302E8FB2A}" srcOrd="0" destOrd="0" presId="urn:microsoft.com/office/officeart/2008/layout/LinedList"/>
    <dgm:cxn modelId="{B0745493-A783-4A50-BB69-DBD50DE34081}" type="presParOf" srcId="{B80BF74E-9CD4-4B12-ACAC-9B19F9F996FF}" destId="{D5DBDBBF-7D31-478D-8A8E-CCC0C86577C0}" srcOrd="1" destOrd="0" presId="urn:microsoft.com/office/officeart/2008/layout/LinedList"/>
    <dgm:cxn modelId="{4465331B-CBC5-4A12-B943-3129764BBDD9}" type="presParOf" srcId="{D5DBDBBF-7D31-478D-8A8E-CCC0C86577C0}" destId="{C683D38D-804A-4D5B-BE7F-76B7EBA8B9FC}" srcOrd="0" destOrd="0" presId="urn:microsoft.com/office/officeart/2008/layout/LinedList"/>
    <dgm:cxn modelId="{627E6548-E6DE-43B3-8B57-686F5DE54F19}" type="presParOf" srcId="{D5DBDBBF-7D31-478D-8A8E-CCC0C86577C0}" destId="{5B4957FE-4C17-4C19-BA97-C6F4AF900951}" srcOrd="1" destOrd="0" presId="urn:microsoft.com/office/officeart/2008/layout/LinedList"/>
    <dgm:cxn modelId="{F9E8DB9F-3D39-48A2-83B2-C9C93ADC0CD4}" type="presParOf" srcId="{D5DBDBBF-7D31-478D-8A8E-CCC0C86577C0}" destId="{5EF4EE8A-77F9-434F-8B8B-67579A014903}" srcOrd="2" destOrd="0" presId="urn:microsoft.com/office/officeart/2008/layout/LinedList"/>
    <dgm:cxn modelId="{DF92BA68-4934-4927-9A1A-2C457FF3FF08}" type="presParOf" srcId="{B80BF74E-9CD4-4B12-ACAC-9B19F9F996FF}" destId="{4F4551A9-DA2E-4D93-BCA0-B4446521614C}" srcOrd="2" destOrd="0" presId="urn:microsoft.com/office/officeart/2008/layout/LinedList"/>
    <dgm:cxn modelId="{3CA2EB82-EF21-453D-A444-C7FE59476514}" type="presParOf" srcId="{B80BF74E-9CD4-4B12-ACAC-9B19F9F996FF}" destId="{BE2C66E1-786D-4ECA-A7E3-4680842CFF22}" srcOrd="3" destOrd="0" presId="urn:microsoft.com/office/officeart/2008/layout/LinedList"/>
    <dgm:cxn modelId="{AB19BD3B-E670-40B9-936C-3482D5701E52}" type="presParOf" srcId="{B80BF74E-9CD4-4B12-ACAC-9B19F9F996FF}" destId="{510C6A4C-6484-43A9-874D-EA0DF56D5263}" srcOrd="4" destOrd="0" presId="urn:microsoft.com/office/officeart/2008/layout/LinedList"/>
    <dgm:cxn modelId="{8B2E0714-0B0E-4095-91B5-3C4C7EC79574}" type="presParOf" srcId="{510C6A4C-6484-43A9-874D-EA0DF56D5263}" destId="{C8F11890-11B2-4137-8992-8AD6A80E70B9}" srcOrd="0" destOrd="0" presId="urn:microsoft.com/office/officeart/2008/layout/LinedList"/>
    <dgm:cxn modelId="{C8699BDE-2B42-46A4-BA44-8434FABA5736}" type="presParOf" srcId="{510C6A4C-6484-43A9-874D-EA0DF56D5263}" destId="{E24F13B6-DBAF-4862-A037-86C5CA064CA3}" srcOrd="1" destOrd="0" presId="urn:microsoft.com/office/officeart/2008/layout/LinedList"/>
    <dgm:cxn modelId="{8308B56C-DD4D-4A24-8B5B-8E6C3206C126}" type="presParOf" srcId="{510C6A4C-6484-43A9-874D-EA0DF56D5263}" destId="{B3F79E1D-0821-44CB-BC7A-AA7B32047B74}" srcOrd="2" destOrd="0" presId="urn:microsoft.com/office/officeart/2008/layout/LinedList"/>
    <dgm:cxn modelId="{2325F8AA-5106-406D-8ED2-345997681749}" type="presParOf" srcId="{B80BF74E-9CD4-4B12-ACAC-9B19F9F996FF}" destId="{ACD20DEA-BAF7-4E9F-8457-45AF011D831F}" srcOrd="5" destOrd="0" presId="urn:microsoft.com/office/officeart/2008/layout/LinedList"/>
    <dgm:cxn modelId="{DF4113B2-953A-45A2-AA6E-F43DC25CB386}" type="presParOf" srcId="{B80BF74E-9CD4-4B12-ACAC-9B19F9F996FF}" destId="{BE538C0C-507D-470A-930D-5EA2988F7E63}" srcOrd="6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739117E1-2B76-4C42-960B-61B5015EF317}" type="doc">
      <dgm:prSet loTypeId="urn:microsoft.com/office/officeart/2008/layout/LinedList" loCatId="hierarchy" qsTypeId="urn:microsoft.com/office/officeart/2005/8/quickstyle/simple4" qsCatId="simple" csTypeId="urn:microsoft.com/office/officeart/2005/8/colors/accent2_1" csCatId="accent2" phldr="1"/>
      <dgm:spPr/>
      <dgm:t>
        <a:bodyPr/>
        <a:lstStyle/>
        <a:p>
          <a:endParaRPr lang="de-CH"/>
        </a:p>
      </dgm:t>
    </dgm:pt>
    <dgm:pt modelId="{1EC40B28-1453-42A4-8231-94569FACC85A}">
      <dgm:prSet phldrT="[Text]"/>
      <dgm:spPr/>
      <dgm:t>
        <a:bodyPr/>
        <a:lstStyle/>
        <a:p>
          <a:r>
            <a:rPr lang="de-CH" dirty="0" smtClean="0">
              <a:solidFill>
                <a:schemeClr val="bg1"/>
              </a:solidFill>
            </a:rPr>
            <a:t> </a:t>
          </a:r>
          <a:endParaRPr lang="de-CH" dirty="0">
            <a:solidFill>
              <a:schemeClr val="bg1"/>
            </a:solidFill>
          </a:endParaRPr>
        </a:p>
      </dgm:t>
    </dgm:pt>
    <dgm:pt modelId="{12585702-AABA-4B61-9681-9CC39C3901FA}" type="parTrans" cxnId="{E1B8BE2F-8ED5-4C69-871F-D5CEA85C60C5}">
      <dgm:prSet/>
      <dgm:spPr/>
      <dgm:t>
        <a:bodyPr/>
        <a:lstStyle/>
        <a:p>
          <a:endParaRPr lang="de-CH"/>
        </a:p>
      </dgm:t>
    </dgm:pt>
    <dgm:pt modelId="{C5DC8528-659E-41C5-9301-CF36DF872181}" type="sibTrans" cxnId="{E1B8BE2F-8ED5-4C69-871F-D5CEA85C60C5}">
      <dgm:prSet/>
      <dgm:spPr/>
      <dgm:t>
        <a:bodyPr/>
        <a:lstStyle/>
        <a:p>
          <a:endParaRPr lang="de-CH"/>
        </a:p>
      </dgm:t>
    </dgm:pt>
    <dgm:pt modelId="{50A92750-74BA-49D6-BBCB-FA226ADBE5DC}">
      <dgm:prSet phldrT="[Text]"/>
      <dgm:spPr/>
      <dgm:t>
        <a:bodyPr/>
        <a:lstStyle/>
        <a:p>
          <a:r>
            <a:rPr lang="de-CH" dirty="0" smtClean="0"/>
            <a:t>Chrome DevTools</a:t>
          </a:r>
          <a:endParaRPr lang="de-CH" dirty="0"/>
        </a:p>
      </dgm:t>
    </dgm:pt>
    <dgm:pt modelId="{449F780E-4FC6-461B-B92C-3BC94B6B2300}" type="parTrans" cxnId="{E53ECAE7-E67E-4707-B5C1-AF3DC06A943B}">
      <dgm:prSet/>
      <dgm:spPr/>
      <dgm:t>
        <a:bodyPr/>
        <a:lstStyle/>
        <a:p>
          <a:endParaRPr lang="de-CH"/>
        </a:p>
      </dgm:t>
    </dgm:pt>
    <dgm:pt modelId="{FFB30B89-4CC0-4FA0-9FA4-586A89908A9F}" type="sibTrans" cxnId="{E53ECAE7-E67E-4707-B5C1-AF3DC06A943B}">
      <dgm:prSet/>
      <dgm:spPr/>
      <dgm:t>
        <a:bodyPr/>
        <a:lstStyle/>
        <a:p>
          <a:endParaRPr lang="de-CH"/>
        </a:p>
      </dgm:t>
    </dgm:pt>
    <dgm:pt modelId="{44A2B2A6-90B1-4FD3-A292-B7C99257BC18}">
      <dgm:prSet phldrT="[Text]"/>
      <dgm:spPr/>
      <dgm:t>
        <a:bodyPr/>
        <a:lstStyle/>
        <a:p>
          <a:r>
            <a:rPr lang="de-CH" dirty="0" smtClean="0"/>
            <a:t>Timelapse</a:t>
          </a:r>
          <a:endParaRPr lang="de-CH" dirty="0"/>
        </a:p>
      </dgm:t>
    </dgm:pt>
    <dgm:pt modelId="{8A7586F4-E67E-4D58-9B44-EBE20F59E486}" type="parTrans" cxnId="{705D2C83-2185-4271-8EB8-816147B81DCA}">
      <dgm:prSet/>
      <dgm:spPr/>
      <dgm:t>
        <a:bodyPr/>
        <a:lstStyle/>
        <a:p>
          <a:endParaRPr lang="de-CH"/>
        </a:p>
      </dgm:t>
    </dgm:pt>
    <dgm:pt modelId="{1993FBAE-71CB-411F-BF34-01979DD6B2F8}" type="sibTrans" cxnId="{705D2C83-2185-4271-8EB8-816147B81DCA}">
      <dgm:prSet/>
      <dgm:spPr/>
      <dgm:t>
        <a:bodyPr/>
        <a:lstStyle/>
        <a:p>
          <a:endParaRPr lang="de-CH"/>
        </a:p>
      </dgm:t>
    </dgm:pt>
    <dgm:pt modelId="{FEF38631-5480-46D7-B664-5EEDFC3BC23C}">
      <dgm:prSet phldrT="[Text]"/>
      <dgm:spPr/>
      <dgm:t>
        <a:bodyPr/>
        <a:lstStyle/>
        <a:p>
          <a:r>
            <a:rPr lang="de-CH" dirty="0" smtClean="0"/>
            <a:t>Selenium</a:t>
          </a:r>
          <a:endParaRPr lang="de-CH" dirty="0"/>
        </a:p>
      </dgm:t>
    </dgm:pt>
    <dgm:pt modelId="{0329D5FC-F1B8-4522-9F2B-EB1E4449523D}" type="parTrans" cxnId="{938242CD-B831-46E2-A022-65DAF51156C0}">
      <dgm:prSet/>
      <dgm:spPr/>
      <dgm:t>
        <a:bodyPr/>
        <a:lstStyle/>
        <a:p>
          <a:endParaRPr lang="de-CH"/>
        </a:p>
      </dgm:t>
    </dgm:pt>
    <dgm:pt modelId="{8101C002-E1F0-4586-A5D4-1F9251F8014D}" type="sibTrans" cxnId="{938242CD-B831-46E2-A022-65DAF51156C0}">
      <dgm:prSet/>
      <dgm:spPr/>
      <dgm:t>
        <a:bodyPr/>
        <a:lstStyle/>
        <a:p>
          <a:endParaRPr lang="de-CH"/>
        </a:p>
      </dgm:t>
    </dgm:pt>
    <dgm:pt modelId="{15E07945-9307-417A-BC3D-708ED4D087AC}">
      <dgm:prSet phldrT="[Text]"/>
      <dgm:spPr/>
      <dgm:t>
        <a:bodyPr/>
        <a:lstStyle/>
        <a:p>
          <a:r>
            <a:rPr lang="de-CH" dirty="0" smtClean="0">
              <a:solidFill>
                <a:schemeClr val="bg1"/>
              </a:solidFill>
            </a:rPr>
            <a:t> </a:t>
          </a:r>
          <a:endParaRPr lang="de-CH" dirty="0">
            <a:solidFill>
              <a:schemeClr val="bg1"/>
            </a:solidFill>
          </a:endParaRPr>
        </a:p>
      </dgm:t>
    </dgm:pt>
    <dgm:pt modelId="{B2214479-1AA6-4C0C-A706-84E67E8498B7}" type="parTrans" cxnId="{B49B1E95-A14D-4EAD-8DEF-E465FAFD5F92}">
      <dgm:prSet/>
      <dgm:spPr/>
      <dgm:t>
        <a:bodyPr/>
        <a:lstStyle/>
        <a:p>
          <a:endParaRPr lang="de-CH"/>
        </a:p>
      </dgm:t>
    </dgm:pt>
    <dgm:pt modelId="{CD7CAA73-EDD4-497F-BD54-DD2608081FC5}" type="sibTrans" cxnId="{B49B1E95-A14D-4EAD-8DEF-E465FAFD5F92}">
      <dgm:prSet/>
      <dgm:spPr/>
      <dgm:t>
        <a:bodyPr/>
        <a:lstStyle/>
        <a:p>
          <a:endParaRPr lang="de-CH"/>
        </a:p>
      </dgm:t>
    </dgm:pt>
    <dgm:pt modelId="{9E5F82F9-D358-4868-9815-DBF322E145DB}">
      <dgm:prSet phldrT="[Text]"/>
      <dgm:spPr/>
      <dgm:t>
        <a:bodyPr/>
        <a:lstStyle/>
        <a:p>
          <a:r>
            <a:rPr lang="de-CH" dirty="0" smtClean="0">
              <a:solidFill>
                <a:schemeClr val="bg1"/>
              </a:solidFill>
            </a:rPr>
            <a:t> </a:t>
          </a:r>
          <a:endParaRPr lang="de-CH" dirty="0">
            <a:solidFill>
              <a:schemeClr val="bg1"/>
            </a:solidFill>
          </a:endParaRPr>
        </a:p>
      </dgm:t>
    </dgm:pt>
    <dgm:pt modelId="{30124DCC-9FF1-4DB8-B5D4-7FDB88355D66}" type="parTrans" cxnId="{187F970D-D831-4A45-8FD5-B223AFCD2CEF}">
      <dgm:prSet/>
      <dgm:spPr/>
      <dgm:t>
        <a:bodyPr/>
        <a:lstStyle/>
        <a:p>
          <a:endParaRPr lang="de-CH"/>
        </a:p>
      </dgm:t>
    </dgm:pt>
    <dgm:pt modelId="{55874BDB-FC81-4C30-93D8-CB147CAF0CBA}" type="sibTrans" cxnId="{187F970D-D831-4A45-8FD5-B223AFCD2CEF}">
      <dgm:prSet/>
      <dgm:spPr/>
      <dgm:t>
        <a:bodyPr/>
        <a:lstStyle/>
        <a:p>
          <a:endParaRPr lang="de-CH"/>
        </a:p>
      </dgm:t>
    </dgm:pt>
    <dgm:pt modelId="{21A0B729-6A96-4016-B7D7-659E18B9C4B2}">
      <dgm:prSet phldrT="[Text]"/>
      <dgm:spPr/>
      <dgm:t>
        <a:bodyPr/>
        <a:lstStyle/>
        <a:p>
          <a:r>
            <a:rPr lang="de-CH" dirty="0" smtClean="0">
              <a:solidFill>
                <a:schemeClr val="bg1"/>
              </a:solidFill>
            </a:rPr>
            <a:t> </a:t>
          </a:r>
          <a:endParaRPr lang="de-CH" dirty="0">
            <a:solidFill>
              <a:schemeClr val="bg1"/>
            </a:solidFill>
          </a:endParaRPr>
        </a:p>
      </dgm:t>
    </dgm:pt>
    <dgm:pt modelId="{A264483B-1C4A-4E51-B0E0-C84110F7D272}" type="parTrans" cxnId="{03A18961-4807-4490-AC01-282AAA6509EA}">
      <dgm:prSet/>
      <dgm:spPr/>
      <dgm:t>
        <a:bodyPr/>
        <a:lstStyle/>
        <a:p>
          <a:endParaRPr lang="de-CH"/>
        </a:p>
      </dgm:t>
    </dgm:pt>
    <dgm:pt modelId="{A3F32B76-CA5A-4739-ADAD-1C0E83CF4284}" type="sibTrans" cxnId="{03A18961-4807-4490-AC01-282AAA6509EA}">
      <dgm:prSet/>
      <dgm:spPr/>
      <dgm:t>
        <a:bodyPr/>
        <a:lstStyle/>
        <a:p>
          <a:endParaRPr lang="de-CH"/>
        </a:p>
      </dgm:t>
    </dgm:pt>
    <dgm:pt modelId="{AF4A695A-3B8E-4D8A-8FDF-5DFE7CB8E565}">
      <dgm:prSet phldrT="[Text]"/>
      <dgm:spPr/>
      <dgm:t>
        <a:bodyPr/>
        <a:lstStyle/>
        <a:p>
          <a:r>
            <a:rPr lang="de-CH" dirty="0" smtClean="0">
              <a:solidFill>
                <a:schemeClr val="bg1"/>
              </a:solidFill>
            </a:rPr>
            <a:t> </a:t>
          </a:r>
          <a:endParaRPr lang="de-CH" dirty="0">
            <a:solidFill>
              <a:schemeClr val="bg1"/>
            </a:solidFill>
          </a:endParaRPr>
        </a:p>
      </dgm:t>
    </dgm:pt>
    <dgm:pt modelId="{97BA4F91-EE3C-44AF-9426-803F3AA013B8}" type="parTrans" cxnId="{E1051778-0080-4880-A5C9-483452AFFC58}">
      <dgm:prSet/>
      <dgm:spPr/>
      <dgm:t>
        <a:bodyPr/>
        <a:lstStyle/>
        <a:p>
          <a:endParaRPr lang="de-CH"/>
        </a:p>
      </dgm:t>
    </dgm:pt>
    <dgm:pt modelId="{EEBF043F-FF29-44FD-98A8-94B634D8FD4E}" type="sibTrans" cxnId="{E1051778-0080-4880-A5C9-483452AFFC58}">
      <dgm:prSet/>
      <dgm:spPr/>
      <dgm:t>
        <a:bodyPr/>
        <a:lstStyle/>
        <a:p>
          <a:endParaRPr lang="de-CH"/>
        </a:p>
      </dgm:t>
    </dgm:pt>
    <dgm:pt modelId="{A76D7F34-01DE-4689-B5D8-E208185F2AFF}">
      <dgm:prSet phldrT="[Text]"/>
      <dgm:spPr/>
      <dgm:t>
        <a:bodyPr/>
        <a:lstStyle/>
        <a:p>
          <a:r>
            <a:rPr lang="de-CH" dirty="0" smtClean="0">
              <a:solidFill>
                <a:schemeClr val="bg1"/>
              </a:solidFill>
            </a:rPr>
            <a:t> </a:t>
          </a:r>
          <a:endParaRPr lang="de-CH" dirty="0">
            <a:solidFill>
              <a:schemeClr val="bg1"/>
            </a:solidFill>
          </a:endParaRPr>
        </a:p>
      </dgm:t>
    </dgm:pt>
    <dgm:pt modelId="{43453674-E694-4FD3-8A52-291906C93E74}" type="parTrans" cxnId="{0C0620EC-62A2-47C6-8A7D-A15BECA1DE1E}">
      <dgm:prSet/>
      <dgm:spPr/>
      <dgm:t>
        <a:bodyPr/>
        <a:lstStyle/>
        <a:p>
          <a:endParaRPr lang="de-CH"/>
        </a:p>
      </dgm:t>
    </dgm:pt>
    <dgm:pt modelId="{28F7221E-39B1-47C8-9D53-2DB56AB31DDE}" type="sibTrans" cxnId="{0C0620EC-62A2-47C6-8A7D-A15BECA1DE1E}">
      <dgm:prSet/>
      <dgm:spPr/>
      <dgm:t>
        <a:bodyPr/>
        <a:lstStyle/>
        <a:p>
          <a:endParaRPr lang="de-CH"/>
        </a:p>
      </dgm:t>
    </dgm:pt>
    <dgm:pt modelId="{808B21E8-755C-4EDA-8FD0-FE2C0E112574}">
      <dgm:prSet phldrT="[Text]"/>
      <dgm:spPr/>
      <dgm:t>
        <a:bodyPr/>
        <a:lstStyle/>
        <a:p>
          <a:r>
            <a:rPr lang="de-CH" dirty="0" smtClean="0">
              <a:solidFill>
                <a:schemeClr val="bg1"/>
              </a:solidFill>
            </a:rPr>
            <a:t> </a:t>
          </a:r>
          <a:endParaRPr lang="de-CH" dirty="0">
            <a:solidFill>
              <a:schemeClr val="bg1"/>
            </a:solidFill>
          </a:endParaRPr>
        </a:p>
      </dgm:t>
    </dgm:pt>
    <dgm:pt modelId="{B4C29E0B-1131-473F-B438-BD4B2C0421A8}" type="parTrans" cxnId="{CF42FF35-3412-4A83-952E-FFE6E43E7F2C}">
      <dgm:prSet/>
      <dgm:spPr/>
      <dgm:t>
        <a:bodyPr/>
        <a:lstStyle/>
        <a:p>
          <a:endParaRPr lang="de-CH"/>
        </a:p>
      </dgm:t>
    </dgm:pt>
    <dgm:pt modelId="{08AECD79-0061-4B97-919E-6AF64C723109}" type="sibTrans" cxnId="{CF42FF35-3412-4A83-952E-FFE6E43E7F2C}">
      <dgm:prSet/>
      <dgm:spPr/>
      <dgm:t>
        <a:bodyPr/>
        <a:lstStyle/>
        <a:p>
          <a:endParaRPr lang="de-CH"/>
        </a:p>
      </dgm:t>
    </dgm:pt>
    <dgm:pt modelId="{39F84DB2-F20E-46CC-B5C9-B1D58A6186AF}">
      <dgm:prSet phldrT="[Text]"/>
      <dgm:spPr/>
      <dgm:t>
        <a:bodyPr/>
        <a:lstStyle/>
        <a:p>
          <a:r>
            <a:rPr lang="de-CH" dirty="0" smtClean="0">
              <a:solidFill>
                <a:schemeClr val="bg1"/>
              </a:solidFill>
            </a:rPr>
            <a:t> </a:t>
          </a:r>
          <a:endParaRPr lang="de-CH" dirty="0">
            <a:solidFill>
              <a:schemeClr val="bg1"/>
            </a:solidFill>
          </a:endParaRPr>
        </a:p>
      </dgm:t>
    </dgm:pt>
    <dgm:pt modelId="{7E1360B6-7F14-486D-B9F6-DDCD1F045A1A}" type="parTrans" cxnId="{0D2BF51A-8A9D-4FBD-8083-56066D6B9524}">
      <dgm:prSet/>
      <dgm:spPr/>
      <dgm:t>
        <a:bodyPr/>
        <a:lstStyle/>
        <a:p>
          <a:endParaRPr lang="de-CH"/>
        </a:p>
      </dgm:t>
    </dgm:pt>
    <dgm:pt modelId="{3187F82B-DBB8-4B57-AF6B-1A7D7EF6029E}" type="sibTrans" cxnId="{0D2BF51A-8A9D-4FBD-8083-56066D6B9524}">
      <dgm:prSet/>
      <dgm:spPr/>
      <dgm:t>
        <a:bodyPr/>
        <a:lstStyle/>
        <a:p>
          <a:endParaRPr lang="de-CH"/>
        </a:p>
      </dgm:t>
    </dgm:pt>
    <dgm:pt modelId="{C2DBD7B2-361A-409B-8ED2-5E785DE18BE3}" type="pres">
      <dgm:prSet presAssocID="{739117E1-2B76-4C42-960B-61B5015EF317}" presName="vert0" presStyleCnt="0">
        <dgm:presLayoutVars>
          <dgm:dir/>
          <dgm:animOne val="branch"/>
          <dgm:animLvl val="lvl"/>
        </dgm:presLayoutVars>
      </dgm:prSet>
      <dgm:spPr/>
    </dgm:pt>
    <dgm:pt modelId="{9D7D9D4C-3546-48C4-8A93-ECE5BE5671C9}" type="pres">
      <dgm:prSet presAssocID="{1EC40B28-1453-42A4-8231-94569FACC85A}" presName="thickLine" presStyleLbl="alignNode1" presStyleIdx="0" presStyleCnt="3"/>
      <dgm:spPr>
        <a:ln>
          <a:noFill/>
        </a:ln>
      </dgm:spPr>
      <dgm:t>
        <a:bodyPr/>
        <a:lstStyle/>
        <a:p>
          <a:endParaRPr lang="de-CH"/>
        </a:p>
      </dgm:t>
    </dgm:pt>
    <dgm:pt modelId="{68A8DB4D-8755-4EF3-BF71-6B8371054DA3}" type="pres">
      <dgm:prSet presAssocID="{1EC40B28-1453-42A4-8231-94569FACC85A}" presName="horz1" presStyleCnt="0"/>
      <dgm:spPr/>
    </dgm:pt>
    <dgm:pt modelId="{C04D08FD-083B-415A-980A-5FC7D47286F9}" type="pres">
      <dgm:prSet presAssocID="{1EC40B28-1453-42A4-8231-94569FACC85A}" presName="tx1" presStyleLbl="revTx" presStyleIdx="0" presStyleCnt="11"/>
      <dgm:spPr/>
      <dgm:t>
        <a:bodyPr/>
        <a:lstStyle/>
        <a:p>
          <a:endParaRPr lang="de-CH"/>
        </a:p>
      </dgm:t>
    </dgm:pt>
    <dgm:pt modelId="{BF53F47A-BCDC-4AD4-83C5-8549F32AD608}" type="pres">
      <dgm:prSet presAssocID="{1EC40B28-1453-42A4-8231-94569FACC85A}" presName="vert1" presStyleCnt="0"/>
      <dgm:spPr/>
    </dgm:pt>
    <dgm:pt modelId="{7ED5BBC7-0C09-4847-BD4C-345EFE2CB553}" type="pres">
      <dgm:prSet presAssocID="{50A92750-74BA-49D6-BBCB-FA226ADBE5DC}" presName="vertSpace2a" presStyleCnt="0"/>
      <dgm:spPr/>
    </dgm:pt>
    <dgm:pt modelId="{1A50CACD-5EF7-4C07-9700-5ABD81D3C70A}" type="pres">
      <dgm:prSet presAssocID="{50A92750-74BA-49D6-BBCB-FA226ADBE5DC}" presName="horz2" presStyleCnt="0"/>
      <dgm:spPr/>
    </dgm:pt>
    <dgm:pt modelId="{5CBE38EC-189E-4EAD-80EF-3A46A3FFAD52}" type="pres">
      <dgm:prSet presAssocID="{50A92750-74BA-49D6-BBCB-FA226ADBE5DC}" presName="horzSpace2" presStyleCnt="0"/>
      <dgm:spPr/>
    </dgm:pt>
    <dgm:pt modelId="{5DBB4281-F0BE-4F91-896A-8C66C3EE4344}" type="pres">
      <dgm:prSet presAssocID="{50A92750-74BA-49D6-BBCB-FA226ADBE5DC}" presName="tx2" presStyleLbl="revTx" presStyleIdx="1" presStyleCnt="11"/>
      <dgm:spPr/>
      <dgm:t>
        <a:bodyPr/>
        <a:lstStyle/>
        <a:p>
          <a:endParaRPr lang="de-CH"/>
        </a:p>
      </dgm:t>
    </dgm:pt>
    <dgm:pt modelId="{42CEE780-E51B-44BE-84CE-F5FA55B0BE0C}" type="pres">
      <dgm:prSet presAssocID="{50A92750-74BA-49D6-BBCB-FA226ADBE5DC}" presName="vert2" presStyleCnt="0"/>
      <dgm:spPr/>
    </dgm:pt>
    <dgm:pt modelId="{A5C8446F-E986-496C-8BDD-4D2FC9CBA2E3}" type="pres">
      <dgm:prSet presAssocID="{50A92750-74BA-49D6-BBCB-FA226ADBE5DC}" presName="thinLine2b" presStyleLbl="callout" presStyleIdx="0" presStyleCnt="8"/>
      <dgm:spPr/>
    </dgm:pt>
    <dgm:pt modelId="{86D48E3B-21DB-4841-BA23-8C9551F6527C}" type="pres">
      <dgm:prSet presAssocID="{50A92750-74BA-49D6-BBCB-FA226ADBE5DC}" presName="vertSpace2b" presStyleCnt="0"/>
      <dgm:spPr/>
    </dgm:pt>
    <dgm:pt modelId="{08F2E171-AE14-41E9-AEC9-BBF8B9C40493}" type="pres">
      <dgm:prSet presAssocID="{44A2B2A6-90B1-4FD3-A292-B7C99257BC18}" presName="horz2" presStyleCnt="0"/>
      <dgm:spPr/>
    </dgm:pt>
    <dgm:pt modelId="{18906D88-BB3F-41F8-B697-E1E8B15C9D64}" type="pres">
      <dgm:prSet presAssocID="{44A2B2A6-90B1-4FD3-A292-B7C99257BC18}" presName="horzSpace2" presStyleCnt="0"/>
      <dgm:spPr/>
    </dgm:pt>
    <dgm:pt modelId="{B5F1F007-89DA-4D68-92EA-106E53C30817}" type="pres">
      <dgm:prSet presAssocID="{44A2B2A6-90B1-4FD3-A292-B7C99257BC18}" presName="tx2" presStyleLbl="revTx" presStyleIdx="2" presStyleCnt="11"/>
      <dgm:spPr/>
      <dgm:t>
        <a:bodyPr/>
        <a:lstStyle/>
        <a:p>
          <a:endParaRPr lang="de-CH"/>
        </a:p>
      </dgm:t>
    </dgm:pt>
    <dgm:pt modelId="{3472BE51-9ACF-44B3-9C0A-D768FA9031C5}" type="pres">
      <dgm:prSet presAssocID="{44A2B2A6-90B1-4FD3-A292-B7C99257BC18}" presName="vert2" presStyleCnt="0"/>
      <dgm:spPr/>
    </dgm:pt>
    <dgm:pt modelId="{3789F809-E462-4B07-BD97-45CEB8CB3521}" type="pres">
      <dgm:prSet presAssocID="{44A2B2A6-90B1-4FD3-A292-B7C99257BC18}" presName="thinLine2b" presStyleLbl="callout" presStyleIdx="1" presStyleCnt="8"/>
      <dgm:spPr/>
    </dgm:pt>
    <dgm:pt modelId="{3F5AEE71-7CD1-457F-A2F1-14CF8ECD0661}" type="pres">
      <dgm:prSet presAssocID="{44A2B2A6-90B1-4FD3-A292-B7C99257BC18}" presName="vertSpace2b" presStyleCnt="0"/>
      <dgm:spPr/>
    </dgm:pt>
    <dgm:pt modelId="{0FD20DF3-474C-4377-8754-41D307A3F961}" type="pres">
      <dgm:prSet presAssocID="{FEF38631-5480-46D7-B664-5EEDFC3BC23C}" presName="horz2" presStyleCnt="0"/>
      <dgm:spPr/>
    </dgm:pt>
    <dgm:pt modelId="{30B65247-AF18-4D64-BBDE-4335E76C3E5C}" type="pres">
      <dgm:prSet presAssocID="{FEF38631-5480-46D7-B664-5EEDFC3BC23C}" presName="horzSpace2" presStyleCnt="0"/>
      <dgm:spPr/>
    </dgm:pt>
    <dgm:pt modelId="{035A90DC-80D1-4781-904E-EE59D4DD528F}" type="pres">
      <dgm:prSet presAssocID="{FEF38631-5480-46D7-B664-5EEDFC3BC23C}" presName="tx2" presStyleLbl="revTx" presStyleIdx="3" presStyleCnt="11"/>
      <dgm:spPr/>
      <dgm:t>
        <a:bodyPr/>
        <a:lstStyle/>
        <a:p>
          <a:endParaRPr lang="de-CH"/>
        </a:p>
      </dgm:t>
    </dgm:pt>
    <dgm:pt modelId="{D6CA9906-D44E-4B49-A840-C2DF89B73A09}" type="pres">
      <dgm:prSet presAssocID="{FEF38631-5480-46D7-B664-5EEDFC3BC23C}" presName="vert2" presStyleCnt="0"/>
      <dgm:spPr/>
    </dgm:pt>
    <dgm:pt modelId="{1FCB9353-6B3C-4B14-AC40-DC2E74946FE0}" type="pres">
      <dgm:prSet presAssocID="{FEF38631-5480-46D7-B664-5EEDFC3BC23C}" presName="thinLine2b" presStyleLbl="callout" presStyleIdx="2" presStyleCnt="8"/>
      <dgm:spPr/>
    </dgm:pt>
    <dgm:pt modelId="{ADCF9BD0-FBE7-4CF2-B3D8-9AFE59922CAD}" type="pres">
      <dgm:prSet presAssocID="{FEF38631-5480-46D7-B664-5EEDFC3BC23C}" presName="vertSpace2b" presStyleCnt="0"/>
      <dgm:spPr/>
    </dgm:pt>
    <dgm:pt modelId="{43609A55-549B-4B22-B378-7C00BB36BB3C}" type="pres">
      <dgm:prSet presAssocID="{15E07945-9307-417A-BC3D-708ED4D087AC}" presName="thickLine" presStyleLbl="alignNode1" presStyleIdx="1" presStyleCnt="3"/>
      <dgm:spPr>
        <a:ln>
          <a:noFill/>
        </a:ln>
      </dgm:spPr>
    </dgm:pt>
    <dgm:pt modelId="{77031DC0-6D17-48B1-8020-7BC57FB46C4B}" type="pres">
      <dgm:prSet presAssocID="{15E07945-9307-417A-BC3D-708ED4D087AC}" presName="horz1" presStyleCnt="0"/>
      <dgm:spPr/>
    </dgm:pt>
    <dgm:pt modelId="{34331B6D-CDC0-403D-85CE-9A7C2AE33AFC}" type="pres">
      <dgm:prSet presAssocID="{15E07945-9307-417A-BC3D-708ED4D087AC}" presName="tx1" presStyleLbl="revTx" presStyleIdx="4" presStyleCnt="11"/>
      <dgm:spPr/>
    </dgm:pt>
    <dgm:pt modelId="{C5CB9B78-548D-44A0-BF77-B17479CF8F0F}" type="pres">
      <dgm:prSet presAssocID="{15E07945-9307-417A-BC3D-708ED4D087AC}" presName="vert1" presStyleCnt="0"/>
      <dgm:spPr/>
    </dgm:pt>
    <dgm:pt modelId="{E9CAF2DA-7C16-45C0-B9DB-DC175D8FE284}" type="pres">
      <dgm:prSet presAssocID="{9E5F82F9-D358-4868-9815-DBF322E145DB}" presName="vertSpace2a" presStyleCnt="0"/>
      <dgm:spPr/>
    </dgm:pt>
    <dgm:pt modelId="{E4B5E26A-E284-45B6-87D2-EE94F2EAB733}" type="pres">
      <dgm:prSet presAssocID="{9E5F82F9-D358-4868-9815-DBF322E145DB}" presName="horz2" presStyleCnt="0"/>
      <dgm:spPr/>
    </dgm:pt>
    <dgm:pt modelId="{A021AAF9-5006-4B6A-BBD2-745B00F8447E}" type="pres">
      <dgm:prSet presAssocID="{9E5F82F9-D358-4868-9815-DBF322E145DB}" presName="horzSpace2" presStyleCnt="0"/>
      <dgm:spPr/>
    </dgm:pt>
    <dgm:pt modelId="{61D2D15D-537D-4FA2-815D-52FBDDEAC5F6}" type="pres">
      <dgm:prSet presAssocID="{9E5F82F9-D358-4868-9815-DBF322E145DB}" presName="tx2" presStyleLbl="revTx" presStyleIdx="5" presStyleCnt="11"/>
      <dgm:spPr/>
      <dgm:t>
        <a:bodyPr/>
        <a:lstStyle/>
        <a:p>
          <a:endParaRPr lang="de-CH"/>
        </a:p>
      </dgm:t>
    </dgm:pt>
    <dgm:pt modelId="{84781DF8-152F-4EFB-9A23-7CA1C11FD260}" type="pres">
      <dgm:prSet presAssocID="{9E5F82F9-D358-4868-9815-DBF322E145DB}" presName="vert2" presStyleCnt="0"/>
      <dgm:spPr/>
    </dgm:pt>
    <dgm:pt modelId="{FD75654B-AAE2-4BE6-9395-97E1716AFE33}" type="pres">
      <dgm:prSet presAssocID="{9E5F82F9-D358-4868-9815-DBF322E145DB}" presName="thinLine2b" presStyleLbl="callout" presStyleIdx="3" presStyleCnt="8"/>
      <dgm:spPr>
        <a:ln>
          <a:noFill/>
        </a:ln>
      </dgm:spPr>
    </dgm:pt>
    <dgm:pt modelId="{8D52484F-D318-4260-8089-17D633957529}" type="pres">
      <dgm:prSet presAssocID="{9E5F82F9-D358-4868-9815-DBF322E145DB}" presName="vertSpace2b" presStyleCnt="0"/>
      <dgm:spPr/>
    </dgm:pt>
    <dgm:pt modelId="{02973073-7C33-4A2E-A97A-A8351F8F770F}" type="pres">
      <dgm:prSet presAssocID="{21A0B729-6A96-4016-B7D7-659E18B9C4B2}" presName="horz2" presStyleCnt="0"/>
      <dgm:spPr/>
    </dgm:pt>
    <dgm:pt modelId="{49421394-78B1-4777-8C7B-DDC84DBB04DD}" type="pres">
      <dgm:prSet presAssocID="{21A0B729-6A96-4016-B7D7-659E18B9C4B2}" presName="horzSpace2" presStyleCnt="0"/>
      <dgm:spPr/>
    </dgm:pt>
    <dgm:pt modelId="{BB644FA3-4484-4891-ACF8-FAB5EDA42248}" type="pres">
      <dgm:prSet presAssocID="{21A0B729-6A96-4016-B7D7-659E18B9C4B2}" presName="tx2" presStyleLbl="revTx" presStyleIdx="6" presStyleCnt="11"/>
      <dgm:spPr/>
    </dgm:pt>
    <dgm:pt modelId="{DBD5516F-6C27-466E-ACC0-B9C36491DB42}" type="pres">
      <dgm:prSet presAssocID="{21A0B729-6A96-4016-B7D7-659E18B9C4B2}" presName="vert2" presStyleCnt="0"/>
      <dgm:spPr/>
    </dgm:pt>
    <dgm:pt modelId="{5A43FBB5-97C9-4845-ACFE-831B3453D170}" type="pres">
      <dgm:prSet presAssocID="{21A0B729-6A96-4016-B7D7-659E18B9C4B2}" presName="thinLine2b" presStyleLbl="callout" presStyleIdx="4" presStyleCnt="8"/>
      <dgm:spPr>
        <a:ln>
          <a:noFill/>
        </a:ln>
      </dgm:spPr>
    </dgm:pt>
    <dgm:pt modelId="{4C0E18F5-AD5C-4286-A232-6C0A47236A50}" type="pres">
      <dgm:prSet presAssocID="{21A0B729-6A96-4016-B7D7-659E18B9C4B2}" presName="vertSpace2b" presStyleCnt="0"/>
      <dgm:spPr/>
    </dgm:pt>
    <dgm:pt modelId="{BBEA571E-98A4-4F6C-AA9D-21AFC8FE04D4}" type="pres">
      <dgm:prSet presAssocID="{AF4A695A-3B8E-4D8A-8FDF-5DFE7CB8E565}" presName="horz2" presStyleCnt="0"/>
      <dgm:spPr/>
    </dgm:pt>
    <dgm:pt modelId="{CE21C3C6-1E4B-452E-909D-AEEB6B5C2BF0}" type="pres">
      <dgm:prSet presAssocID="{AF4A695A-3B8E-4D8A-8FDF-5DFE7CB8E565}" presName="horzSpace2" presStyleCnt="0"/>
      <dgm:spPr/>
    </dgm:pt>
    <dgm:pt modelId="{65CAF909-4C3A-479B-B372-998F2C006362}" type="pres">
      <dgm:prSet presAssocID="{AF4A695A-3B8E-4D8A-8FDF-5DFE7CB8E565}" presName="tx2" presStyleLbl="revTx" presStyleIdx="7" presStyleCnt="11"/>
      <dgm:spPr/>
      <dgm:t>
        <a:bodyPr/>
        <a:lstStyle/>
        <a:p>
          <a:endParaRPr lang="de-CH"/>
        </a:p>
      </dgm:t>
    </dgm:pt>
    <dgm:pt modelId="{795CE231-9A2D-497F-8F32-DD81015F1069}" type="pres">
      <dgm:prSet presAssocID="{AF4A695A-3B8E-4D8A-8FDF-5DFE7CB8E565}" presName="vert2" presStyleCnt="0"/>
      <dgm:spPr/>
    </dgm:pt>
    <dgm:pt modelId="{87DC9E26-DFC9-4F8D-85ED-DBF0845D4A8B}" type="pres">
      <dgm:prSet presAssocID="{AF4A695A-3B8E-4D8A-8FDF-5DFE7CB8E565}" presName="thinLine2b" presStyleLbl="callout" presStyleIdx="5" presStyleCnt="8"/>
      <dgm:spPr>
        <a:ln>
          <a:noFill/>
        </a:ln>
      </dgm:spPr>
    </dgm:pt>
    <dgm:pt modelId="{3FC111F0-0369-4448-9707-1945AA1ED49D}" type="pres">
      <dgm:prSet presAssocID="{AF4A695A-3B8E-4D8A-8FDF-5DFE7CB8E565}" presName="vertSpace2b" presStyleCnt="0"/>
      <dgm:spPr/>
    </dgm:pt>
    <dgm:pt modelId="{453BA0B0-CB23-420B-9A5F-0FCDB9420418}" type="pres">
      <dgm:prSet presAssocID="{A76D7F34-01DE-4689-B5D8-E208185F2AFF}" presName="thickLine" presStyleLbl="alignNode1" presStyleIdx="2" presStyleCnt="3"/>
      <dgm:spPr>
        <a:ln>
          <a:noFill/>
        </a:ln>
      </dgm:spPr>
    </dgm:pt>
    <dgm:pt modelId="{1B2AA34D-8548-4BCB-8581-C20FBE9AB5F7}" type="pres">
      <dgm:prSet presAssocID="{A76D7F34-01DE-4689-B5D8-E208185F2AFF}" presName="horz1" presStyleCnt="0"/>
      <dgm:spPr/>
    </dgm:pt>
    <dgm:pt modelId="{9D9083FA-FCAD-437D-9F05-589485233A84}" type="pres">
      <dgm:prSet presAssocID="{A76D7F34-01DE-4689-B5D8-E208185F2AFF}" presName="tx1" presStyleLbl="revTx" presStyleIdx="8" presStyleCnt="11"/>
      <dgm:spPr/>
      <dgm:t>
        <a:bodyPr/>
        <a:lstStyle/>
        <a:p>
          <a:endParaRPr lang="de-CH"/>
        </a:p>
      </dgm:t>
    </dgm:pt>
    <dgm:pt modelId="{B80BF74E-9CD4-4B12-ACAC-9B19F9F996FF}" type="pres">
      <dgm:prSet presAssocID="{A76D7F34-01DE-4689-B5D8-E208185F2AFF}" presName="vert1" presStyleCnt="0"/>
      <dgm:spPr/>
    </dgm:pt>
    <dgm:pt modelId="{0030FAB0-CE1D-45EF-994A-6F1302E8FB2A}" type="pres">
      <dgm:prSet presAssocID="{808B21E8-755C-4EDA-8FD0-FE2C0E112574}" presName="vertSpace2a" presStyleCnt="0"/>
      <dgm:spPr/>
    </dgm:pt>
    <dgm:pt modelId="{D5DBDBBF-7D31-478D-8A8E-CCC0C86577C0}" type="pres">
      <dgm:prSet presAssocID="{808B21E8-755C-4EDA-8FD0-FE2C0E112574}" presName="horz2" presStyleCnt="0"/>
      <dgm:spPr/>
    </dgm:pt>
    <dgm:pt modelId="{C683D38D-804A-4D5B-BE7F-76B7EBA8B9FC}" type="pres">
      <dgm:prSet presAssocID="{808B21E8-755C-4EDA-8FD0-FE2C0E112574}" presName="horzSpace2" presStyleCnt="0"/>
      <dgm:spPr/>
    </dgm:pt>
    <dgm:pt modelId="{5B4957FE-4C17-4C19-BA97-C6F4AF900951}" type="pres">
      <dgm:prSet presAssocID="{808B21E8-755C-4EDA-8FD0-FE2C0E112574}" presName="tx2" presStyleLbl="revTx" presStyleIdx="9" presStyleCnt="11"/>
      <dgm:spPr/>
      <dgm:t>
        <a:bodyPr/>
        <a:lstStyle/>
        <a:p>
          <a:endParaRPr lang="de-CH"/>
        </a:p>
      </dgm:t>
    </dgm:pt>
    <dgm:pt modelId="{5EF4EE8A-77F9-434F-8B8B-67579A014903}" type="pres">
      <dgm:prSet presAssocID="{808B21E8-755C-4EDA-8FD0-FE2C0E112574}" presName="vert2" presStyleCnt="0"/>
      <dgm:spPr/>
    </dgm:pt>
    <dgm:pt modelId="{4F4551A9-DA2E-4D93-BCA0-B4446521614C}" type="pres">
      <dgm:prSet presAssocID="{808B21E8-755C-4EDA-8FD0-FE2C0E112574}" presName="thinLine2b" presStyleLbl="callout" presStyleIdx="6" presStyleCnt="8"/>
      <dgm:spPr>
        <a:ln>
          <a:noFill/>
        </a:ln>
      </dgm:spPr>
    </dgm:pt>
    <dgm:pt modelId="{BE2C66E1-786D-4ECA-A7E3-4680842CFF22}" type="pres">
      <dgm:prSet presAssocID="{808B21E8-755C-4EDA-8FD0-FE2C0E112574}" presName="vertSpace2b" presStyleCnt="0"/>
      <dgm:spPr/>
    </dgm:pt>
    <dgm:pt modelId="{510C6A4C-6484-43A9-874D-EA0DF56D5263}" type="pres">
      <dgm:prSet presAssocID="{39F84DB2-F20E-46CC-B5C9-B1D58A6186AF}" presName="horz2" presStyleCnt="0"/>
      <dgm:spPr/>
    </dgm:pt>
    <dgm:pt modelId="{C8F11890-11B2-4137-8992-8AD6A80E70B9}" type="pres">
      <dgm:prSet presAssocID="{39F84DB2-F20E-46CC-B5C9-B1D58A6186AF}" presName="horzSpace2" presStyleCnt="0"/>
      <dgm:spPr/>
    </dgm:pt>
    <dgm:pt modelId="{E24F13B6-DBAF-4862-A037-86C5CA064CA3}" type="pres">
      <dgm:prSet presAssocID="{39F84DB2-F20E-46CC-B5C9-B1D58A6186AF}" presName="tx2" presStyleLbl="revTx" presStyleIdx="10" presStyleCnt="11"/>
      <dgm:spPr/>
    </dgm:pt>
    <dgm:pt modelId="{B3F79E1D-0821-44CB-BC7A-AA7B32047B74}" type="pres">
      <dgm:prSet presAssocID="{39F84DB2-F20E-46CC-B5C9-B1D58A6186AF}" presName="vert2" presStyleCnt="0"/>
      <dgm:spPr/>
    </dgm:pt>
    <dgm:pt modelId="{ACD20DEA-BAF7-4E9F-8457-45AF011D831F}" type="pres">
      <dgm:prSet presAssocID="{39F84DB2-F20E-46CC-B5C9-B1D58A6186AF}" presName="thinLine2b" presStyleLbl="callout" presStyleIdx="7" presStyleCnt="8"/>
      <dgm:spPr>
        <a:ln>
          <a:noFill/>
        </a:ln>
      </dgm:spPr>
    </dgm:pt>
    <dgm:pt modelId="{BE538C0C-507D-470A-930D-5EA2988F7E63}" type="pres">
      <dgm:prSet presAssocID="{39F84DB2-F20E-46CC-B5C9-B1D58A6186AF}" presName="vertSpace2b" presStyleCnt="0"/>
      <dgm:spPr/>
    </dgm:pt>
  </dgm:ptLst>
  <dgm:cxnLst>
    <dgm:cxn modelId="{E1051778-0080-4880-A5C9-483452AFFC58}" srcId="{15E07945-9307-417A-BC3D-708ED4D087AC}" destId="{AF4A695A-3B8E-4D8A-8FDF-5DFE7CB8E565}" srcOrd="2" destOrd="0" parTransId="{97BA4F91-EE3C-44AF-9426-803F3AA013B8}" sibTransId="{EEBF043F-FF29-44FD-98A8-94B634D8FD4E}"/>
    <dgm:cxn modelId="{7E4E1650-5B54-498D-84E2-31F81E80554C}" type="presOf" srcId="{A76D7F34-01DE-4689-B5D8-E208185F2AFF}" destId="{9D9083FA-FCAD-437D-9F05-589485233A84}" srcOrd="0" destOrd="0" presId="urn:microsoft.com/office/officeart/2008/layout/LinedList"/>
    <dgm:cxn modelId="{0A64ECBF-0613-4E05-9D48-4A010145287A}" type="presOf" srcId="{1EC40B28-1453-42A4-8231-94569FACC85A}" destId="{C04D08FD-083B-415A-980A-5FC7D47286F9}" srcOrd="0" destOrd="0" presId="urn:microsoft.com/office/officeart/2008/layout/LinedList"/>
    <dgm:cxn modelId="{9DDE972C-95ED-4578-9FB5-BA7252F8E36C}" type="presOf" srcId="{50A92750-74BA-49D6-BBCB-FA226ADBE5DC}" destId="{5DBB4281-F0BE-4F91-896A-8C66C3EE4344}" srcOrd="0" destOrd="0" presId="urn:microsoft.com/office/officeart/2008/layout/LinedList"/>
    <dgm:cxn modelId="{5EC565E3-6D65-4204-B350-70CD506974DD}" type="presOf" srcId="{FEF38631-5480-46D7-B664-5EEDFC3BC23C}" destId="{035A90DC-80D1-4781-904E-EE59D4DD528F}" srcOrd="0" destOrd="0" presId="urn:microsoft.com/office/officeart/2008/layout/LinedList"/>
    <dgm:cxn modelId="{03A18961-4807-4490-AC01-282AAA6509EA}" srcId="{15E07945-9307-417A-BC3D-708ED4D087AC}" destId="{21A0B729-6A96-4016-B7D7-659E18B9C4B2}" srcOrd="1" destOrd="0" parTransId="{A264483B-1C4A-4E51-B0E0-C84110F7D272}" sibTransId="{A3F32B76-CA5A-4739-ADAD-1C0E83CF4284}"/>
    <dgm:cxn modelId="{004F6365-C4CE-4AFC-8556-FDE08A68C44A}" type="presOf" srcId="{21A0B729-6A96-4016-B7D7-659E18B9C4B2}" destId="{BB644FA3-4484-4891-ACF8-FAB5EDA42248}" srcOrd="0" destOrd="0" presId="urn:microsoft.com/office/officeart/2008/layout/LinedList"/>
    <dgm:cxn modelId="{0C495F39-55DD-4C96-82E0-D58773A33E8A}" type="presOf" srcId="{739117E1-2B76-4C42-960B-61B5015EF317}" destId="{C2DBD7B2-361A-409B-8ED2-5E785DE18BE3}" srcOrd="0" destOrd="0" presId="urn:microsoft.com/office/officeart/2008/layout/LinedList"/>
    <dgm:cxn modelId="{888FF691-EA98-4C01-9703-CD5C6AA0566D}" type="presOf" srcId="{AF4A695A-3B8E-4D8A-8FDF-5DFE7CB8E565}" destId="{65CAF909-4C3A-479B-B372-998F2C006362}" srcOrd="0" destOrd="0" presId="urn:microsoft.com/office/officeart/2008/layout/LinedList"/>
    <dgm:cxn modelId="{22A18F74-4826-474F-B3D8-2568ABD8366C}" type="presOf" srcId="{39F84DB2-F20E-46CC-B5C9-B1D58A6186AF}" destId="{E24F13B6-DBAF-4862-A037-86C5CA064CA3}" srcOrd="0" destOrd="0" presId="urn:microsoft.com/office/officeart/2008/layout/LinedList"/>
    <dgm:cxn modelId="{938242CD-B831-46E2-A022-65DAF51156C0}" srcId="{1EC40B28-1453-42A4-8231-94569FACC85A}" destId="{FEF38631-5480-46D7-B664-5EEDFC3BC23C}" srcOrd="2" destOrd="0" parTransId="{0329D5FC-F1B8-4522-9F2B-EB1E4449523D}" sibTransId="{8101C002-E1F0-4586-A5D4-1F9251F8014D}"/>
    <dgm:cxn modelId="{B49B1E95-A14D-4EAD-8DEF-E465FAFD5F92}" srcId="{739117E1-2B76-4C42-960B-61B5015EF317}" destId="{15E07945-9307-417A-BC3D-708ED4D087AC}" srcOrd="1" destOrd="0" parTransId="{B2214479-1AA6-4C0C-A706-84E67E8498B7}" sibTransId="{CD7CAA73-EDD4-497F-BD54-DD2608081FC5}"/>
    <dgm:cxn modelId="{168D847F-DDB4-4A8E-AC0B-C33634C7589C}" type="presOf" srcId="{808B21E8-755C-4EDA-8FD0-FE2C0E112574}" destId="{5B4957FE-4C17-4C19-BA97-C6F4AF900951}" srcOrd="0" destOrd="0" presId="urn:microsoft.com/office/officeart/2008/layout/LinedList"/>
    <dgm:cxn modelId="{0C0620EC-62A2-47C6-8A7D-A15BECA1DE1E}" srcId="{739117E1-2B76-4C42-960B-61B5015EF317}" destId="{A76D7F34-01DE-4689-B5D8-E208185F2AFF}" srcOrd="2" destOrd="0" parTransId="{43453674-E694-4FD3-8A52-291906C93E74}" sibTransId="{28F7221E-39B1-47C8-9D53-2DB56AB31DDE}"/>
    <dgm:cxn modelId="{A0A936A0-F63B-4000-B975-D2148069CF39}" type="presOf" srcId="{44A2B2A6-90B1-4FD3-A292-B7C99257BC18}" destId="{B5F1F007-89DA-4D68-92EA-106E53C30817}" srcOrd="0" destOrd="0" presId="urn:microsoft.com/office/officeart/2008/layout/LinedList"/>
    <dgm:cxn modelId="{0D2BF51A-8A9D-4FBD-8083-56066D6B9524}" srcId="{A76D7F34-01DE-4689-B5D8-E208185F2AFF}" destId="{39F84DB2-F20E-46CC-B5C9-B1D58A6186AF}" srcOrd="1" destOrd="0" parTransId="{7E1360B6-7F14-486D-B9F6-DDCD1F045A1A}" sibTransId="{3187F82B-DBB8-4B57-AF6B-1A7D7EF6029E}"/>
    <dgm:cxn modelId="{29FF2956-34A6-4D38-81A6-FF16CFBD1FB2}" type="presOf" srcId="{9E5F82F9-D358-4868-9815-DBF322E145DB}" destId="{61D2D15D-537D-4FA2-815D-52FBDDEAC5F6}" srcOrd="0" destOrd="0" presId="urn:microsoft.com/office/officeart/2008/layout/LinedList"/>
    <dgm:cxn modelId="{E53ECAE7-E67E-4707-B5C1-AF3DC06A943B}" srcId="{1EC40B28-1453-42A4-8231-94569FACC85A}" destId="{50A92750-74BA-49D6-BBCB-FA226ADBE5DC}" srcOrd="0" destOrd="0" parTransId="{449F780E-4FC6-461B-B92C-3BC94B6B2300}" sibTransId="{FFB30B89-4CC0-4FA0-9FA4-586A89908A9F}"/>
    <dgm:cxn modelId="{705D2C83-2185-4271-8EB8-816147B81DCA}" srcId="{1EC40B28-1453-42A4-8231-94569FACC85A}" destId="{44A2B2A6-90B1-4FD3-A292-B7C99257BC18}" srcOrd="1" destOrd="0" parTransId="{8A7586F4-E67E-4D58-9B44-EBE20F59E486}" sibTransId="{1993FBAE-71CB-411F-BF34-01979DD6B2F8}"/>
    <dgm:cxn modelId="{CF42FF35-3412-4A83-952E-FFE6E43E7F2C}" srcId="{A76D7F34-01DE-4689-B5D8-E208185F2AFF}" destId="{808B21E8-755C-4EDA-8FD0-FE2C0E112574}" srcOrd="0" destOrd="0" parTransId="{B4C29E0B-1131-473F-B438-BD4B2C0421A8}" sibTransId="{08AECD79-0061-4B97-919E-6AF64C723109}"/>
    <dgm:cxn modelId="{34C929AF-6DFE-4BFB-A497-E5DB2AD21599}" type="presOf" srcId="{15E07945-9307-417A-BC3D-708ED4D087AC}" destId="{34331B6D-CDC0-403D-85CE-9A7C2AE33AFC}" srcOrd="0" destOrd="0" presId="urn:microsoft.com/office/officeart/2008/layout/LinedList"/>
    <dgm:cxn modelId="{E1B8BE2F-8ED5-4C69-871F-D5CEA85C60C5}" srcId="{739117E1-2B76-4C42-960B-61B5015EF317}" destId="{1EC40B28-1453-42A4-8231-94569FACC85A}" srcOrd="0" destOrd="0" parTransId="{12585702-AABA-4B61-9681-9CC39C3901FA}" sibTransId="{C5DC8528-659E-41C5-9301-CF36DF872181}"/>
    <dgm:cxn modelId="{187F970D-D831-4A45-8FD5-B223AFCD2CEF}" srcId="{15E07945-9307-417A-BC3D-708ED4D087AC}" destId="{9E5F82F9-D358-4868-9815-DBF322E145DB}" srcOrd="0" destOrd="0" parTransId="{30124DCC-9FF1-4DB8-B5D4-7FDB88355D66}" sibTransId="{55874BDB-FC81-4C30-93D8-CB147CAF0CBA}"/>
    <dgm:cxn modelId="{7BF8F0B9-A9A0-436E-BF74-67305358E7F5}" type="presParOf" srcId="{C2DBD7B2-361A-409B-8ED2-5E785DE18BE3}" destId="{9D7D9D4C-3546-48C4-8A93-ECE5BE5671C9}" srcOrd="0" destOrd="0" presId="urn:microsoft.com/office/officeart/2008/layout/LinedList"/>
    <dgm:cxn modelId="{9C64B771-F6E5-457E-AAE7-2CDEE1E3207D}" type="presParOf" srcId="{C2DBD7B2-361A-409B-8ED2-5E785DE18BE3}" destId="{68A8DB4D-8755-4EF3-BF71-6B8371054DA3}" srcOrd="1" destOrd="0" presId="urn:microsoft.com/office/officeart/2008/layout/LinedList"/>
    <dgm:cxn modelId="{3EDCD645-AB8F-44C9-8CFC-658BB6B082FC}" type="presParOf" srcId="{68A8DB4D-8755-4EF3-BF71-6B8371054DA3}" destId="{C04D08FD-083B-415A-980A-5FC7D47286F9}" srcOrd="0" destOrd="0" presId="urn:microsoft.com/office/officeart/2008/layout/LinedList"/>
    <dgm:cxn modelId="{D1D884D7-CA43-423F-AEC1-F2D5D959E3C3}" type="presParOf" srcId="{68A8DB4D-8755-4EF3-BF71-6B8371054DA3}" destId="{BF53F47A-BCDC-4AD4-83C5-8549F32AD608}" srcOrd="1" destOrd="0" presId="urn:microsoft.com/office/officeart/2008/layout/LinedList"/>
    <dgm:cxn modelId="{1122679D-CDA3-4EDB-9000-9A4807A15A9B}" type="presParOf" srcId="{BF53F47A-BCDC-4AD4-83C5-8549F32AD608}" destId="{7ED5BBC7-0C09-4847-BD4C-345EFE2CB553}" srcOrd="0" destOrd="0" presId="urn:microsoft.com/office/officeart/2008/layout/LinedList"/>
    <dgm:cxn modelId="{0FAB45B4-73FD-4479-8901-53D9A516C6A1}" type="presParOf" srcId="{BF53F47A-BCDC-4AD4-83C5-8549F32AD608}" destId="{1A50CACD-5EF7-4C07-9700-5ABD81D3C70A}" srcOrd="1" destOrd="0" presId="urn:microsoft.com/office/officeart/2008/layout/LinedList"/>
    <dgm:cxn modelId="{0D68F0C3-72AE-433B-A660-6C6B154FCB23}" type="presParOf" srcId="{1A50CACD-5EF7-4C07-9700-5ABD81D3C70A}" destId="{5CBE38EC-189E-4EAD-80EF-3A46A3FFAD52}" srcOrd="0" destOrd="0" presId="urn:microsoft.com/office/officeart/2008/layout/LinedList"/>
    <dgm:cxn modelId="{9FD2FDCD-0542-4C2C-93FB-E8AB36B15EA9}" type="presParOf" srcId="{1A50CACD-5EF7-4C07-9700-5ABD81D3C70A}" destId="{5DBB4281-F0BE-4F91-896A-8C66C3EE4344}" srcOrd="1" destOrd="0" presId="urn:microsoft.com/office/officeart/2008/layout/LinedList"/>
    <dgm:cxn modelId="{EF9D3C96-CEF2-4AC2-B528-D1FA2D6718FF}" type="presParOf" srcId="{1A50CACD-5EF7-4C07-9700-5ABD81D3C70A}" destId="{42CEE780-E51B-44BE-84CE-F5FA55B0BE0C}" srcOrd="2" destOrd="0" presId="urn:microsoft.com/office/officeart/2008/layout/LinedList"/>
    <dgm:cxn modelId="{E50984FB-EFFC-476B-A9A4-599B20F46B8C}" type="presParOf" srcId="{BF53F47A-BCDC-4AD4-83C5-8549F32AD608}" destId="{A5C8446F-E986-496C-8BDD-4D2FC9CBA2E3}" srcOrd="2" destOrd="0" presId="urn:microsoft.com/office/officeart/2008/layout/LinedList"/>
    <dgm:cxn modelId="{CF8BD0CC-F8B7-4B69-A6AF-478E8634436D}" type="presParOf" srcId="{BF53F47A-BCDC-4AD4-83C5-8549F32AD608}" destId="{86D48E3B-21DB-4841-BA23-8C9551F6527C}" srcOrd="3" destOrd="0" presId="urn:microsoft.com/office/officeart/2008/layout/LinedList"/>
    <dgm:cxn modelId="{9677B71B-8878-4BF3-9E7F-F4BB351392F1}" type="presParOf" srcId="{BF53F47A-BCDC-4AD4-83C5-8549F32AD608}" destId="{08F2E171-AE14-41E9-AEC9-BBF8B9C40493}" srcOrd="4" destOrd="0" presId="urn:microsoft.com/office/officeart/2008/layout/LinedList"/>
    <dgm:cxn modelId="{A8809166-A426-4E55-A043-D0D599E4264E}" type="presParOf" srcId="{08F2E171-AE14-41E9-AEC9-BBF8B9C40493}" destId="{18906D88-BB3F-41F8-B697-E1E8B15C9D64}" srcOrd="0" destOrd="0" presId="urn:microsoft.com/office/officeart/2008/layout/LinedList"/>
    <dgm:cxn modelId="{9DCC860E-8539-456C-9A3A-33B132A0EC08}" type="presParOf" srcId="{08F2E171-AE14-41E9-AEC9-BBF8B9C40493}" destId="{B5F1F007-89DA-4D68-92EA-106E53C30817}" srcOrd="1" destOrd="0" presId="urn:microsoft.com/office/officeart/2008/layout/LinedList"/>
    <dgm:cxn modelId="{21703DB9-0E18-4ADA-80F7-D595A5C617C3}" type="presParOf" srcId="{08F2E171-AE14-41E9-AEC9-BBF8B9C40493}" destId="{3472BE51-9ACF-44B3-9C0A-D768FA9031C5}" srcOrd="2" destOrd="0" presId="urn:microsoft.com/office/officeart/2008/layout/LinedList"/>
    <dgm:cxn modelId="{B79EF500-48FF-49BE-833C-1A920D15E45A}" type="presParOf" srcId="{BF53F47A-BCDC-4AD4-83C5-8549F32AD608}" destId="{3789F809-E462-4B07-BD97-45CEB8CB3521}" srcOrd="5" destOrd="0" presId="urn:microsoft.com/office/officeart/2008/layout/LinedList"/>
    <dgm:cxn modelId="{090B8599-83A8-43A5-AF93-EA1F8AF8BAE2}" type="presParOf" srcId="{BF53F47A-BCDC-4AD4-83C5-8549F32AD608}" destId="{3F5AEE71-7CD1-457F-A2F1-14CF8ECD0661}" srcOrd="6" destOrd="0" presId="urn:microsoft.com/office/officeart/2008/layout/LinedList"/>
    <dgm:cxn modelId="{7208EAD8-EC9E-4963-9763-112FBC2F142D}" type="presParOf" srcId="{BF53F47A-BCDC-4AD4-83C5-8549F32AD608}" destId="{0FD20DF3-474C-4377-8754-41D307A3F961}" srcOrd="7" destOrd="0" presId="urn:microsoft.com/office/officeart/2008/layout/LinedList"/>
    <dgm:cxn modelId="{1898976A-9835-4B7A-94AF-A5D16464870C}" type="presParOf" srcId="{0FD20DF3-474C-4377-8754-41D307A3F961}" destId="{30B65247-AF18-4D64-BBDE-4335E76C3E5C}" srcOrd="0" destOrd="0" presId="urn:microsoft.com/office/officeart/2008/layout/LinedList"/>
    <dgm:cxn modelId="{A7F6139C-AE72-4262-BAA7-18E8CC60A111}" type="presParOf" srcId="{0FD20DF3-474C-4377-8754-41D307A3F961}" destId="{035A90DC-80D1-4781-904E-EE59D4DD528F}" srcOrd="1" destOrd="0" presId="urn:microsoft.com/office/officeart/2008/layout/LinedList"/>
    <dgm:cxn modelId="{1933558A-91C4-4157-A999-546EB680DBA1}" type="presParOf" srcId="{0FD20DF3-474C-4377-8754-41D307A3F961}" destId="{D6CA9906-D44E-4B49-A840-C2DF89B73A09}" srcOrd="2" destOrd="0" presId="urn:microsoft.com/office/officeart/2008/layout/LinedList"/>
    <dgm:cxn modelId="{AD7FD8D5-7644-443F-831C-93938EC22C9E}" type="presParOf" srcId="{BF53F47A-BCDC-4AD4-83C5-8549F32AD608}" destId="{1FCB9353-6B3C-4B14-AC40-DC2E74946FE0}" srcOrd="8" destOrd="0" presId="urn:microsoft.com/office/officeart/2008/layout/LinedList"/>
    <dgm:cxn modelId="{48A06D58-4156-44A3-8DB7-99A5084ED5A0}" type="presParOf" srcId="{BF53F47A-BCDC-4AD4-83C5-8549F32AD608}" destId="{ADCF9BD0-FBE7-4CF2-B3D8-9AFE59922CAD}" srcOrd="9" destOrd="0" presId="urn:microsoft.com/office/officeart/2008/layout/LinedList"/>
    <dgm:cxn modelId="{70B01455-ADC4-4223-BEBF-20501356FEA4}" type="presParOf" srcId="{C2DBD7B2-361A-409B-8ED2-5E785DE18BE3}" destId="{43609A55-549B-4B22-B378-7C00BB36BB3C}" srcOrd="2" destOrd="0" presId="urn:microsoft.com/office/officeart/2008/layout/LinedList"/>
    <dgm:cxn modelId="{A20EE831-E0CA-400A-87D4-0ACEADE2F441}" type="presParOf" srcId="{C2DBD7B2-361A-409B-8ED2-5E785DE18BE3}" destId="{77031DC0-6D17-48B1-8020-7BC57FB46C4B}" srcOrd="3" destOrd="0" presId="urn:microsoft.com/office/officeart/2008/layout/LinedList"/>
    <dgm:cxn modelId="{7D252004-C2F9-45B1-AC24-35CB30781B93}" type="presParOf" srcId="{77031DC0-6D17-48B1-8020-7BC57FB46C4B}" destId="{34331B6D-CDC0-403D-85CE-9A7C2AE33AFC}" srcOrd="0" destOrd="0" presId="urn:microsoft.com/office/officeart/2008/layout/LinedList"/>
    <dgm:cxn modelId="{F91D4A71-1AEC-4D94-A3EE-31C1BF5751EE}" type="presParOf" srcId="{77031DC0-6D17-48B1-8020-7BC57FB46C4B}" destId="{C5CB9B78-548D-44A0-BF77-B17479CF8F0F}" srcOrd="1" destOrd="0" presId="urn:microsoft.com/office/officeart/2008/layout/LinedList"/>
    <dgm:cxn modelId="{B23C57E2-81E1-4DB6-9B72-AD7426137460}" type="presParOf" srcId="{C5CB9B78-548D-44A0-BF77-B17479CF8F0F}" destId="{E9CAF2DA-7C16-45C0-B9DB-DC175D8FE284}" srcOrd="0" destOrd="0" presId="urn:microsoft.com/office/officeart/2008/layout/LinedList"/>
    <dgm:cxn modelId="{F81CD599-E23A-43B7-8F02-BF9BB9362FF9}" type="presParOf" srcId="{C5CB9B78-548D-44A0-BF77-B17479CF8F0F}" destId="{E4B5E26A-E284-45B6-87D2-EE94F2EAB733}" srcOrd="1" destOrd="0" presId="urn:microsoft.com/office/officeart/2008/layout/LinedList"/>
    <dgm:cxn modelId="{EEE322D3-FCDC-4A7E-A52D-6D1060B20F7E}" type="presParOf" srcId="{E4B5E26A-E284-45B6-87D2-EE94F2EAB733}" destId="{A021AAF9-5006-4B6A-BBD2-745B00F8447E}" srcOrd="0" destOrd="0" presId="urn:microsoft.com/office/officeart/2008/layout/LinedList"/>
    <dgm:cxn modelId="{E6EA019C-552C-4C4E-9AE8-259291AB57EA}" type="presParOf" srcId="{E4B5E26A-E284-45B6-87D2-EE94F2EAB733}" destId="{61D2D15D-537D-4FA2-815D-52FBDDEAC5F6}" srcOrd="1" destOrd="0" presId="urn:microsoft.com/office/officeart/2008/layout/LinedList"/>
    <dgm:cxn modelId="{E633CB19-6ABE-4ED2-9ADA-7621B67D12AB}" type="presParOf" srcId="{E4B5E26A-E284-45B6-87D2-EE94F2EAB733}" destId="{84781DF8-152F-4EFB-9A23-7CA1C11FD260}" srcOrd="2" destOrd="0" presId="urn:microsoft.com/office/officeart/2008/layout/LinedList"/>
    <dgm:cxn modelId="{C90160BA-BD7B-4322-B99A-D96B322D986D}" type="presParOf" srcId="{C5CB9B78-548D-44A0-BF77-B17479CF8F0F}" destId="{FD75654B-AAE2-4BE6-9395-97E1716AFE33}" srcOrd="2" destOrd="0" presId="urn:microsoft.com/office/officeart/2008/layout/LinedList"/>
    <dgm:cxn modelId="{253DEA65-A73C-4BEE-BCCF-15A47F09D633}" type="presParOf" srcId="{C5CB9B78-548D-44A0-BF77-B17479CF8F0F}" destId="{8D52484F-D318-4260-8089-17D633957529}" srcOrd="3" destOrd="0" presId="urn:microsoft.com/office/officeart/2008/layout/LinedList"/>
    <dgm:cxn modelId="{396FB10F-5560-43F6-85A3-91EEAF5AAD14}" type="presParOf" srcId="{C5CB9B78-548D-44A0-BF77-B17479CF8F0F}" destId="{02973073-7C33-4A2E-A97A-A8351F8F770F}" srcOrd="4" destOrd="0" presId="urn:microsoft.com/office/officeart/2008/layout/LinedList"/>
    <dgm:cxn modelId="{E0FB3B63-121E-405F-BA97-52AF683C7F4D}" type="presParOf" srcId="{02973073-7C33-4A2E-A97A-A8351F8F770F}" destId="{49421394-78B1-4777-8C7B-DDC84DBB04DD}" srcOrd="0" destOrd="0" presId="urn:microsoft.com/office/officeart/2008/layout/LinedList"/>
    <dgm:cxn modelId="{47207D85-BF17-4EA2-928F-50EB32D16602}" type="presParOf" srcId="{02973073-7C33-4A2E-A97A-A8351F8F770F}" destId="{BB644FA3-4484-4891-ACF8-FAB5EDA42248}" srcOrd="1" destOrd="0" presId="urn:microsoft.com/office/officeart/2008/layout/LinedList"/>
    <dgm:cxn modelId="{30D29214-478E-4845-A305-500929FBED13}" type="presParOf" srcId="{02973073-7C33-4A2E-A97A-A8351F8F770F}" destId="{DBD5516F-6C27-466E-ACC0-B9C36491DB42}" srcOrd="2" destOrd="0" presId="urn:microsoft.com/office/officeart/2008/layout/LinedList"/>
    <dgm:cxn modelId="{045091CF-F880-4D89-838A-9D6E33B59339}" type="presParOf" srcId="{C5CB9B78-548D-44A0-BF77-B17479CF8F0F}" destId="{5A43FBB5-97C9-4845-ACFE-831B3453D170}" srcOrd="5" destOrd="0" presId="urn:microsoft.com/office/officeart/2008/layout/LinedList"/>
    <dgm:cxn modelId="{EFCE2776-D3CE-4F59-8503-742DB7DA423A}" type="presParOf" srcId="{C5CB9B78-548D-44A0-BF77-B17479CF8F0F}" destId="{4C0E18F5-AD5C-4286-A232-6C0A47236A50}" srcOrd="6" destOrd="0" presId="urn:microsoft.com/office/officeart/2008/layout/LinedList"/>
    <dgm:cxn modelId="{9295B5CF-D02F-4025-8EDF-C8DFF2DCCFE7}" type="presParOf" srcId="{C5CB9B78-548D-44A0-BF77-B17479CF8F0F}" destId="{BBEA571E-98A4-4F6C-AA9D-21AFC8FE04D4}" srcOrd="7" destOrd="0" presId="urn:microsoft.com/office/officeart/2008/layout/LinedList"/>
    <dgm:cxn modelId="{A3772671-231A-4715-B631-A3F11B181F6E}" type="presParOf" srcId="{BBEA571E-98A4-4F6C-AA9D-21AFC8FE04D4}" destId="{CE21C3C6-1E4B-452E-909D-AEEB6B5C2BF0}" srcOrd="0" destOrd="0" presId="urn:microsoft.com/office/officeart/2008/layout/LinedList"/>
    <dgm:cxn modelId="{B671E0D5-14D9-4E2A-8FA4-553043714F48}" type="presParOf" srcId="{BBEA571E-98A4-4F6C-AA9D-21AFC8FE04D4}" destId="{65CAF909-4C3A-479B-B372-998F2C006362}" srcOrd="1" destOrd="0" presId="urn:microsoft.com/office/officeart/2008/layout/LinedList"/>
    <dgm:cxn modelId="{36AEEAAE-FDE1-4A04-8EF3-E0A404BF0DD4}" type="presParOf" srcId="{BBEA571E-98A4-4F6C-AA9D-21AFC8FE04D4}" destId="{795CE231-9A2D-497F-8F32-DD81015F1069}" srcOrd="2" destOrd="0" presId="urn:microsoft.com/office/officeart/2008/layout/LinedList"/>
    <dgm:cxn modelId="{E7C67BB8-5164-4B9C-B88E-D2488B68D9BC}" type="presParOf" srcId="{C5CB9B78-548D-44A0-BF77-B17479CF8F0F}" destId="{87DC9E26-DFC9-4F8D-85ED-DBF0845D4A8B}" srcOrd="8" destOrd="0" presId="urn:microsoft.com/office/officeart/2008/layout/LinedList"/>
    <dgm:cxn modelId="{8A54525F-8BDF-4E3A-A946-57876E3C2906}" type="presParOf" srcId="{C5CB9B78-548D-44A0-BF77-B17479CF8F0F}" destId="{3FC111F0-0369-4448-9707-1945AA1ED49D}" srcOrd="9" destOrd="0" presId="urn:microsoft.com/office/officeart/2008/layout/LinedList"/>
    <dgm:cxn modelId="{17556DEE-876E-40BD-AFEC-198CE7D949F0}" type="presParOf" srcId="{C2DBD7B2-361A-409B-8ED2-5E785DE18BE3}" destId="{453BA0B0-CB23-420B-9A5F-0FCDB9420418}" srcOrd="4" destOrd="0" presId="urn:microsoft.com/office/officeart/2008/layout/LinedList"/>
    <dgm:cxn modelId="{9C638613-571B-4B99-BDE8-B1ABF0EDA2FF}" type="presParOf" srcId="{C2DBD7B2-361A-409B-8ED2-5E785DE18BE3}" destId="{1B2AA34D-8548-4BCB-8581-C20FBE9AB5F7}" srcOrd="5" destOrd="0" presId="urn:microsoft.com/office/officeart/2008/layout/LinedList"/>
    <dgm:cxn modelId="{4DD559EB-437C-45B1-AF12-BF5764795DB0}" type="presParOf" srcId="{1B2AA34D-8548-4BCB-8581-C20FBE9AB5F7}" destId="{9D9083FA-FCAD-437D-9F05-589485233A84}" srcOrd="0" destOrd="0" presId="urn:microsoft.com/office/officeart/2008/layout/LinedList"/>
    <dgm:cxn modelId="{CEE8827F-1152-4019-AC11-C01B13D37C9D}" type="presParOf" srcId="{1B2AA34D-8548-4BCB-8581-C20FBE9AB5F7}" destId="{B80BF74E-9CD4-4B12-ACAC-9B19F9F996FF}" srcOrd="1" destOrd="0" presId="urn:microsoft.com/office/officeart/2008/layout/LinedList"/>
    <dgm:cxn modelId="{7A9D6E82-3D7A-4639-B763-D13EB624EDF0}" type="presParOf" srcId="{B80BF74E-9CD4-4B12-ACAC-9B19F9F996FF}" destId="{0030FAB0-CE1D-45EF-994A-6F1302E8FB2A}" srcOrd="0" destOrd="0" presId="urn:microsoft.com/office/officeart/2008/layout/LinedList"/>
    <dgm:cxn modelId="{91CD2DF2-D7B6-4FF0-A4DF-E5436B221E1E}" type="presParOf" srcId="{B80BF74E-9CD4-4B12-ACAC-9B19F9F996FF}" destId="{D5DBDBBF-7D31-478D-8A8E-CCC0C86577C0}" srcOrd="1" destOrd="0" presId="urn:microsoft.com/office/officeart/2008/layout/LinedList"/>
    <dgm:cxn modelId="{1C3A12B5-978B-4F2D-976C-545F48552059}" type="presParOf" srcId="{D5DBDBBF-7D31-478D-8A8E-CCC0C86577C0}" destId="{C683D38D-804A-4D5B-BE7F-76B7EBA8B9FC}" srcOrd="0" destOrd="0" presId="urn:microsoft.com/office/officeart/2008/layout/LinedList"/>
    <dgm:cxn modelId="{E6DF2D80-17AD-4814-BF47-E1953FB249BF}" type="presParOf" srcId="{D5DBDBBF-7D31-478D-8A8E-CCC0C86577C0}" destId="{5B4957FE-4C17-4C19-BA97-C6F4AF900951}" srcOrd="1" destOrd="0" presId="urn:microsoft.com/office/officeart/2008/layout/LinedList"/>
    <dgm:cxn modelId="{77B39D7E-2023-41BC-821F-974501F00C10}" type="presParOf" srcId="{D5DBDBBF-7D31-478D-8A8E-CCC0C86577C0}" destId="{5EF4EE8A-77F9-434F-8B8B-67579A014903}" srcOrd="2" destOrd="0" presId="urn:microsoft.com/office/officeart/2008/layout/LinedList"/>
    <dgm:cxn modelId="{A65D1A68-D7FB-4141-BB98-6B9222AA64B6}" type="presParOf" srcId="{B80BF74E-9CD4-4B12-ACAC-9B19F9F996FF}" destId="{4F4551A9-DA2E-4D93-BCA0-B4446521614C}" srcOrd="2" destOrd="0" presId="urn:microsoft.com/office/officeart/2008/layout/LinedList"/>
    <dgm:cxn modelId="{667F2286-ED5B-4AA6-A7F4-39AED04CF0ED}" type="presParOf" srcId="{B80BF74E-9CD4-4B12-ACAC-9B19F9F996FF}" destId="{BE2C66E1-786D-4ECA-A7E3-4680842CFF22}" srcOrd="3" destOrd="0" presId="urn:microsoft.com/office/officeart/2008/layout/LinedList"/>
    <dgm:cxn modelId="{D23B046B-60DB-48E1-AEB3-FDDE89EBC0CD}" type="presParOf" srcId="{B80BF74E-9CD4-4B12-ACAC-9B19F9F996FF}" destId="{510C6A4C-6484-43A9-874D-EA0DF56D5263}" srcOrd="4" destOrd="0" presId="urn:microsoft.com/office/officeart/2008/layout/LinedList"/>
    <dgm:cxn modelId="{096492D3-CDC6-435C-9E1A-04B91E9CA8C9}" type="presParOf" srcId="{510C6A4C-6484-43A9-874D-EA0DF56D5263}" destId="{C8F11890-11B2-4137-8992-8AD6A80E70B9}" srcOrd="0" destOrd="0" presId="urn:microsoft.com/office/officeart/2008/layout/LinedList"/>
    <dgm:cxn modelId="{8AF20388-2649-44DA-935E-EBF309154B25}" type="presParOf" srcId="{510C6A4C-6484-43A9-874D-EA0DF56D5263}" destId="{E24F13B6-DBAF-4862-A037-86C5CA064CA3}" srcOrd="1" destOrd="0" presId="urn:microsoft.com/office/officeart/2008/layout/LinedList"/>
    <dgm:cxn modelId="{7F94961E-C9D8-4CB5-81E2-3F781A1DF2FC}" type="presParOf" srcId="{510C6A4C-6484-43A9-874D-EA0DF56D5263}" destId="{B3F79E1D-0821-44CB-BC7A-AA7B32047B74}" srcOrd="2" destOrd="0" presId="urn:microsoft.com/office/officeart/2008/layout/LinedList"/>
    <dgm:cxn modelId="{B845A104-0C99-4E35-A23B-AB17BBFED9A1}" type="presParOf" srcId="{B80BF74E-9CD4-4B12-ACAC-9B19F9F996FF}" destId="{ACD20DEA-BAF7-4E9F-8457-45AF011D831F}" srcOrd="5" destOrd="0" presId="urn:microsoft.com/office/officeart/2008/layout/LinedList"/>
    <dgm:cxn modelId="{CC704BD8-6E2B-4528-B90D-134DE1A485FE}" type="presParOf" srcId="{B80BF74E-9CD4-4B12-ACAC-9B19F9F996FF}" destId="{BE538C0C-507D-470A-930D-5EA2988F7E63}" srcOrd="6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FBA5F4-125C-4A13-BC88-A829D1983D3B}">
      <dsp:nvSpPr>
        <dsp:cNvPr id="0" name=""/>
        <dsp:cNvSpPr/>
      </dsp:nvSpPr>
      <dsp:spPr>
        <a:xfrm>
          <a:off x="3060" y="768"/>
          <a:ext cx="3526839" cy="114564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CH" sz="2300" kern="1200" dirty="0" smtClean="0"/>
            <a:t>Web application testing and debugging</a:t>
          </a:r>
          <a:endParaRPr lang="de-CH" sz="2300" kern="1200" dirty="0"/>
        </a:p>
      </dsp:txBody>
      <dsp:txXfrm>
        <a:off x="36615" y="34323"/>
        <a:ext cx="3459729" cy="1078537"/>
      </dsp:txXfrm>
    </dsp:sp>
    <dsp:sp modelId="{DCF03155-B5B8-43FE-A318-C189653008CF}">
      <dsp:nvSpPr>
        <dsp:cNvPr id="0" name=""/>
        <dsp:cNvSpPr/>
      </dsp:nvSpPr>
      <dsp:spPr>
        <a:xfrm>
          <a:off x="3060" y="1392854"/>
          <a:ext cx="1113269" cy="114564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CH" sz="1300" kern="1200" dirty="0" smtClean="0"/>
            <a:t>Browser-integrated debugging tools</a:t>
          </a:r>
          <a:endParaRPr lang="de-CH" sz="1300" kern="1200" dirty="0"/>
        </a:p>
      </dsp:txBody>
      <dsp:txXfrm>
        <a:off x="35667" y="1425461"/>
        <a:ext cx="1048055" cy="1080433"/>
      </dsp:txXfrm>
    </dsp:sp>
    <dsp:sp modelId="{B88E974F-09A3-45B3-A278-783CB22DFD3E}">
      <dsp:nvSpPr>
        <dsp:cNvPr id="0" name=""/>
        <dsp:cNvSpPr/>
      </dsp:nvSpPr>
      <dsp:spPr>
        <a:xfrm>
          <a:off x="1209844" y="1392854"/>
          <a:ext cx="1113269" cy="114564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CH" sz="1300" kern="1200" dirty="0" smtClean="0"/>
            <a:t>Record and replay</a:t>
          </a:r>
          <a:endParaRPr lang="de-CH" sz="1300" kern="1200" dirty="0"/>
        </a:p>
      </dsp:txBody>
      <dsp:txXfrm>
        <a:off x="1242451" y="1425461"/>
        <a:ext cx="1048055" cy="1080433"/>
      </dsp:txXfrm>
    </dsp:sp>
    <dsp:sp modelId="{0F9A71FA-A50C-48FD-A2FC-DA21CBD1C351}">
      <dsp:nvSpPr>
        <dsp:cNvPr id="0" name=""/>
        <dsp:cNvSpPr/>
      </dsp:nvSpPr>
      <dsp:spPr>
        <a:xfrm>
          <a:off x="2416629" y="1392854"/>
          <a:ext cx="1113269" cy="114564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CH" sz="1300" kern="1200" dirty="0" smtClean="0"/>
            <a:t>Automated testing </a:t>
          </a:r>
          <a:r>
            <a:rPr lang="de-CH" sz="1300" kern="1200" dirty="0" smtClean="0"/>
            <a:t>tools</a:t>
          </a:r>
          <a:endParaRPr lang="de-CH" sz="1300" kern="1200" dirty="0"/>
        </a:p>
      </dsp:txBody>
      <dsp:txXfrm>
        <a:off x="2449236" y="1425461"/>
        <a:ext cx="1048055" cy="1080433"/>
      </dsp:txXfrm>
    </dsp:sp>
    <dsp:sp modelId="{1A319546-B7A4-424C-800F-4601B4F5A3DD}">
      <dsp:nvSpPr>
        <dsp:cNvPr id="0" name=""/>
        <dsp:cNvSpPr/>
      </dsp:nvSpPr>
      <dsp:spPr>
        <a:xfrm>
          <a:off x="3716928" y="768"/>
          <a:ext cx="3526839" cy="1145647"/>
        </a:xfrm>
        <a:prstGeom prst="roundRect">
          <a:avLst>
            <a:gd name="adj" fmla="val 10000"/>
          </a:avLst>
        </a:prstGeom>
        <a:noFill/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CH" sz="2300" kern="1200" dirty="0" smtClean="0">
              <a:noFill/>
            </a:rPr>
            <a:t>Responsive web application testing</a:t>
          </a:r>
          <a:endParaRPr lang="de-CH" sz="2300" kern="1200" dirty="0">
            <a:noFill/>
          </a:endParaRPr>
        </a:p>
      </dsp:txBody>
      <dsp:txXfrm>
        <a:off x="3750483" y="34323"/>
        <a:ext cx="3459729" cy="1078537"/>
      </dsp:txXfrm>
    </dsp:sp>
    <dsp:sp modelId="{60ADCF2D-0DA5-46C9-8A0B-98B44BEA01D9}">
      <dsp:nvSpPr>
        <dsp:cNvPr id="0" name=""/>
        <dsp:cNvSpPr/>
      </dsp:nvSpPr>
      <dsp:spPr>
        <a:xfrm>
          <a:off x="3716928" y="1392854"/>
          <a:ext cx="1113269" cy="1145647"/>
        </a:xfrm>
        <a:prstGeom prst="roundRect">
          <a:avLst>
            <a:gd name="adj" fmla="val 10000"/>
          </a:avLst>
        </a:prstGeom>
        <a:noFill/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CH" sz="1300" kern="1200" dirty="0" smtClean="0">
              <a:noFill/>
            </a:rPr>
            <a:t>Web services</a:t>
          </a:r>
          <a:endParaRPr lang="de-CH" sz="1300" kern="1200" dirty="0">
            <a:noFill/>
          </a:endParaRPr>
        </a:p>
      </dsp:txBody>
      <dsp:txXfrm>
        <a:off x="3749535" y="1425461"/>
        <a:ext cx="1048055" cy="1080433"/>
      </dsp:txXfrm>
    </dsp:sp>
    <dsp:sp modelId="{4E030C7C-8A08-48E9-83FF-3D9537FD44A3}">
      <dsp:nvSpPr>
        <dsp:cNvPr id="0" name=""/>
        <dsp:cNvSpPr/>
      </dsp:nvSpPr>
      <dsp:spPr>
        <a:xfrm>
          <a:off x="4923713" y="1392854"/>
          <a:ext cx="1113269" cy="1145647"/>
        </a:xfrm>
        <a:prstGeom prst="roundRect">
          <a:avLst>
            <a:gd name="adj" fmla="val 10000"/>
          </a:avLst>
        </a:prstGeom>
        <a:noFill/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CH" sz="1300" kern="1200" dirty="0" smtClean="0">
              <a:noFill/>
            </a:rPr>
            <a:t>Testing with actual devices</a:t>
          </a:r>
          <a:endParaRPr lang="de-CH" sz="1300" kern="1200" dirty="0">
            <a:noFill/>
          </a:endParaRPr>
        </a:p>
      </dsp:txBody>
      <dsp:txXfrm>
        <a:off x="4956320" y="1425461"/>
        <a:ext cx="1048055" cy="1080433"/>
      </dsp:txXfrm>
    </dsp:sp>
    <dsp:sp modelId="{35448225-E4FF-4E61-9A3A-A69D3196232D}">
      <dsp:nvSpPr>
        <dsp:cNvPr id="0" name=""/>
        <dsp:cNvSpPr/>
      </dsp:nvSpPr>
      <dsp:spPr>
        <a:xfrm>
          <a:off x="6130498" y="1392854"/>
          <a:ext cx="1113269" cy="1145647"/>
        </a:xfrm>
        <a:prstGeom prst="roundRect">
          <a:avLst>
            <a:gd name="adj" fmla="val 10000"/>
          </a:avLst>
        </a:prstGeom>
        <a:noFill/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CH" sz="1300" kern="1200" dirty="0" smtClean="0">
              <a:noFill/>
            </a:rPr>
            <a:t>Device emulation</a:t>
          </a:r>
          <a:endParaRPr lang="de-CH" sz="1300" kern="1200" dirty="0">
            <a:noFill/>
          </a:endParaRPr>
        </a:p>
      </dsp:txBody>
      <dsp:txXfrm>
        <a:off x="6163105" y="1425461"/>
        <a:ext cx="1048055" cy="1080433"/>
      </dsp:txXfrm>
    </dsp:sp>
    <dsp:sp modelId="{3F3629E6-84A5-43D5-907A-636438A17F65}">
      <dsp:nvSpPr>
        <dsp:cNvPr id="0" name=""/>
        <dsp:cNvSpPr/>
      </dsp:nvSpPr>
      <dsp:spPr>
        <a:xfrm>
          <a:off x="7430797" y="768"/>
          <a:ext cx="2320054" cy="1145647"/>
        </a:xfrm>
        <a:prstGeom prst="roundRect">
          <a:avLst>
            <a:gd name="adj" fmla="val 10000"/>
          </a:avLst>
        </a:prstGeom>
        <a:noFill/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CH" sz="2300" kern="1200" dirty="0" smtClean="0">
              <a:noFill/>
            </a:rPr>
            <a:t>Cross-device frameworks</a:t>
          </a:r>
          <a:endParaRPr lang="de-CH" sz="2300" kern="1200" dirty="0">
            <a:noFill/>
          </a:endParaRPr>
        </a:p>
      </dsp:txBody>
      <dsp:txXfrm>
        <a:off x="7464352" y="34323"/>
        <a:ext cx="2252944" cy="1078537"/>
      </dsp:txXfrm>
    </dsp:sp>
    <dsp:sp modelId="{A91456CE-803B-4BEB-9206-DC0EA576D5FA}">
      <dsp:nvSpPr>
        <dsp:cNvPr id="0" name=""/>
        <dsp:cNvSpPr/>
      </dsp:nvSpPr>
      <dsp:spPr>
        <a:xfrm>
          <a:off x="7430797" y="1392854"/>
          <a:ext cx="1113269" cy="1145647"/>
        </a:xfrm>
        <a:prstGeom prst="roundRect">
          <a:avLst>
            <a:gd name="adj" fmla="val 10000"/>
          </a:avLst>
        </a:prstGeom>
        <a:noFill/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CH" sz="1300" kern="1200" dirty="0" smtClean="0">
              <a:noFill/>
            </a:rPr>
            <a:t>Frameworks with tool </a:t>
          </a:r>
          <a:r>
            <a:rPr lang="de-CH" sz="1300" kern="1200" dirty="0" smtClean="0">
              <a:noFill/>
            </a:rPr>
            <a:t>support</a:t>
          </a:r>
          <a:endParaRPr lang="de-CH" sz="1300" kern="1200" dirty="0">
            <a:noFill/>
          </a:endParaRPr>
        </a:p>
      </dsp:txBody>
      <dsp:txXfrm>
        <a:off x="7463404" y="1425461"/>
        <a:ext cx="1048055" cy="1080433"/>
      </dsp:txXfrm>
    </dsp:sp>
    <dsp:sp modelId="{8F6997ED-A642-4652-A011-8469D7DD3C22}">
      <dsp:nvSpPr>
        <dsp:cNvPr id="0" name=""/>
        <dsp:cNvSpPr/>
      </dsp:nvSpPr>
      <dsp:spPr>
        <a:xfrm>
          <a:off x="8637582" y="1392854"/>
          <a:ext cx="1113269" cy="1145647"/>
        </a:xfrm>
        <a:prstGeom prst="roundRect">
          <a:avLst>
            <a:gd name="adj" fmla="val 10000"/>
          </a:avLst>
        </a:prstGeom>
        <a:noFill/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CH" sz="1300" kern="1200" dirty="0" smtClean="0">
              <a:noFill/>
            </a:rPr>
            <a:t>Web-based </a:t>
          </a:r>
          <a:r>
            <a:rPr lang="de-CH" sz="1300" kern="1200" dirty="0" smtClean="0">
              <a:noFill/>
            </a:rPr>
            <a:t>frameworks</a:t>
          </a:r>
          <a:endParaRPr lang="de-CH" sz="1300" kern="1200" dirty="0">
            <a:noFill/>
          </a:endParaRPr>
        </a:p>
      </dsp:txBody>
      <dsp:txXfrm>
        <a:off x="8670189" y="1425461"/>
        <a:ext cx="1048055" cy="1080433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D7D9D4C-3546-48C4-8A93-ECE5BE5671C9}">
      <dsp:nvSpPr>
        <dsp:cNvPr id="0" name=""/>
        <dsp:cNvSpPr/>
      </dsp:nvSpPr>
      <dsp:spPr>
        <a:xfrm>
          <a:off x="0" y="1668"/>
          <a:ext cx="7092435" cy="0"/>
        </a:xfrm>
        <a:prstGeom prst="lin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 w="952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04D08FD-083B-415A-980A-5FC7D47286F9}">
      <dsp:nvSpPr>
        <dsp:cNvPr id="0" name=""/>
        <dsp:cNvSpPr/>
      </dsp:nvSpPr>
      <dsp:spPr>
        <a:xfrm>
          <a:off x="0" y="1668"/>
          <a:ext cx="1418487" cy="11376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CH" sz="1700" kern="1200" dirty="0" smtClean="0"/>
            <a:t>Web application testing and debugging</a:t>
          </a:r>
          <a:endParaRPr lang="de-CH" sz="1700" kern="1200" dirty="0"/>
        </a:p>
      </dsp:txBody>
      <dsp:txXfrm>
        <a:off x="0" y="1668"/>
        <a:ext cx="1418487" cy="1137654"/>
      </dsp:txXfrm>
    </dsp:sp>
    <dsp:sp modelId="{5DBB4281-F0BE-4F91-896A-8C66C3EE4344}">
      <dsp:nvSpPr>
        <dsp:cNvPr id="0" name=""/>
        <dsp:cNvSpPr/>
      </dsp:nvSpPr>
      <dsp:spPr>
        <a:xfrm>
          <a:off x="1524873" y="19443"/>
          <a:ext cx="5567561" cy="3555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CH" sz="1600" kern="1200" dirty="0" smtClean="0"/>
            <a:t>Browser-integrated debugging tools</a:t>
          </a:r>
          <a:endParaRPr lang="de-CH" sz="1600" kern="1200" dirty="0"/>
        </a:p>
      </dsp:txBody>
      <dsp:txXfrm>
        <a:off x="1524873" y="19443"/>
        <a:ext cx="5567561" cy="355517"/>
      </dsp:txXfrm>
    </dsp:sp>
    <dsp:sp modelId="{A5C8446F-E986-496C-8BDD-4D2FC9CBA2E3}">
      <dsp:nvSpPr>
        <dsp:cNvPr id="0" name=""/>
        <dsp:cNvSpPr/>
      </dsp:nvSpPr>
      <dsp:spPr>
        <a:xfrm>
          <a:off x="1418486" y="374961"/>
          <a:ext cx="567394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B5F1F007-89DA-4D68-92EA-106E53C30817}">
      <dsp:nvSpPr>
        <dsp:cNvPr id="0" name=""/>
        <dsp:cNvSpPr/>
      </dsp:nvSpPr>
      <dsp:spPr>
        <a:xfrm>
          <a:off x="1524873" y="392736"/>
          <a:ext cx="5567561" cy="3555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CH" sz="1600" kern="1200" dirty="0" smtClean="0"/>
            <a:t>Record and replay</a:t>
          </a:r>
          <a:endParaRPr lang="de-CH" sz="1600" kern="1200" dirty="0"/>
        </a:p>
      </dsp:txBody>
      <dsp:txXfrm>
        <a:off x="1524873" y="392736"/>
        <a:ext cx="5567561" cy="355517"/>
      </dsp:txXfrm>
    </dsp:sp>
    <dsp:sp modelId="{3789F809-E462-4B07-BD97-45CEB8CB3521}">
      <dsp:nvSpPr>
        <dsp:cNvPr id="0" name=""/>
        <dsp:cNvSpPr/>
      </dsp:nvSpPr>
      <dsp:spPr>
        <a:xfrm>
          <a:off x="1418486" y="748253"/>
          <a:ext cx="567394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035A90DC-80D1-4781-904E-EE59D4DD528F}">
      <dsp:nvSpPr>
        <dsp:cNvPr id="0" name=""/>
        <dsp:cNvSpPr/>
      </dsp:nvSpPr>
      <dsp:spPr>
        <a:xfrm>
          <a:off x="1524873" y="766029"/>
          <a:ext cx="5567561" cy="3555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CH" sz="1600" kern="1200" dirty="0" smtClean="0"/>
            <a:t>Automated testing tools</a:t>
          </a:r>
          <a:endParaRPr lang="de-CH" sz="1600" kern="1200" dirty="0"/>
        </a:p>
      </dsp:txBody>
      <dsp:txXfrm>
        <a:off x="1524873" y="766029"/>
        <a:ext cx="5567561" cy="355517"/>
      </dsp:txXfrm>
    </dsp:sp>
    <dsp:sp modelId="{1FCB9353-6B3C-4B14-AC40-DC2E74946FE0}">
      <dsp:nvSpPr>
        <dsp:cNvPr id="0" name=""/>
        <dsp:cNvSpPr/>
      </dsp:nvSpPr>
      <dsp:spPr>
        <a:xfrm>
          <a:off x="1418486" y="1121546"/>
          <a:ext cx="567394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43609A55-549B-4B22-B378-7C00BB36BB3C}">
      <dsp:nvSpPr>
        <dsp:cNvPr id="0" name=""/>
        <dsp:cNvSpPr/>
      </dsp:nvSpPr>
      <dsp:spPr>
        <a:xfrm>
          <a:off x="0" y="1139322"/>
          <a:ext cx="7092435" cy="0"/>
        </a:xfrm>
        <a:prstGeom prst="lin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 w="9525" cap="rnd" cmpd="sng" algn="ctr">
          <a:noFill/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4331B6D-CDC0-403D-85CE-9A7C2AE33AFC}">
      <dsp:nvSpPr>
        <dsp:cNvPr id="0" name=""/>
        <dsp:cNvSpPr/>
      </dsp:nvSpPr>
      <dsp:spPr>
        <a:xfrm>
          <a:off x="0" y="1139322"/>
          <a:ext cx="1418487" cy="11376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CH" sz="1700" kern="1200" dirty="0" smtClean="0">
              <a:solidFill>
                <a:schemeClr val="bg1"/>
              </a:solidFill>
            </a:rPr>
            <a:t> </a:t>
          </a:r>
          <a:endParaRPr lang="de-CH" sz="1700" kern="1200" dirty="0">
            <a:solidFill>
              <a:schemeClr val="bg1"/>
            </a:solidFill>
          </a:endParaRPr>
        </a:p>
      </dsp:txBody>
      <dsp:txXfrm>
        <a:off x="0" y="1139322"/>
        <a:ext cx="1418487" cy="1137654"/>
      </dsp:txXfrm>
    </dsp:sp>
    <dsp:sp modelId="{65EC6367-142C-43F2-8C97-50533A36016F}">
      <dsp:nvSpPr>
        <dsp:cNvPr id="0" name=""/>
        <dsp:cNvSpPr/>
      </dsp:nvSpPr>
      <dsp:spPr>
        <a:xfrm>
          <a:off x="1524873" y="1157098"/>
          <a:ext cx="5567561" cy="3555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CH" sz="1600" kern="1200" dirty="0">
            <a:solidFill>
              <a:schemeClr val="bg1"/>
            </a:solidFill>
          </a:endParaRPr>
        </a:p>
      </dsp:txBody>
      <dsp:txXfrm>
        <a:off x="1524873" y="1157098"/>
        <a:ext cx="5567561" cy="355517"/>
      </dsp:txXfrm>
    </dsp:sp>
    <dsp:sp modelId="{C2D1098E-FC6E-414D-8909-859765A4FF43}">
      <dsp:nvSpPr>
        <dsp:cNvPr id="0" name=""/>
        <dsp:cNvSpPr/>
      </dsp:nvSpPr>
      <dsp:spPr>
        <a:xfrm>
          <a:off x="1418486" y="1512615"/>
          <a:ext cx="567394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61D2D15D-537D-4FA2-815D-52FBDDEAC5F6}">
      <dsp:nvSpPr>
        <dsp:cNvPr id="0" name=""/>
        <dsp:cNvSpPr/>
      </dsp:nvSpPr>
      <dsp:spPr>
        <a:xfrm>
          <a:off x="1524873" y="1530391"/>
          <a:ext cx="5567561" cy="3555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CH" sz="1600" kern="1200" dirty="0" smtClean="0">
              <a:solidFill>
                <a:schemeClr val="bg1"/>
              </a:solidFill>
            </a:rPr>
            <a:t> </a:t>
          </a:r>
          <a:endParaRPr lang="de-CH" sz="1600" kern="1200" dirty="0">
            <a:solidFill>
              <a:schemeClr val="bg1"/>
            </a:solidFill>
          </a:endParaRPr>
        </a:p>
      </dsp:txBody>
      <dsp:txXfrm>
        <a:off x="1524873" y="1530391"/>
        <a:ext cx="5567561" cy="355517"/>
      </dsp:txXfrm>
    </dsp:sp>
    <dsp:sp modelId="{FD75654B-AAE2-4BE6-9395-97E1716AFE33}">
      <dsp:nvSpPr>
        <dsp:cNvPr id="0" name=""/>
        <dsp:cNvSpPr/>
      </dsp:nvSpPr>
      <dsp:spPr>
        <a:xfrm>
          <a:off x="1418486" y="1885908"/>
          <a:ext cx="567394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65CAF909-4C3A-479B-B372-998F2C006362}">
      <dsp:nvSpPr>
        <dsp:cNvPr id="0" name=""/>
        <dsp:cNvSpPr/>
      </dsp:nvSpPr>
      <dsp:spPr>
        <a:xfrm>
          <a:off x="1524873" y="1903684"/>
          <a:ext cx="5567561" cy="3555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CH" sz="1600" kern="1200" dirty="0" smtClean="0">
              <a:solidFill>
                <a:schemeClr val="bg1"/>
              </a:solidFill>
            </a:rPr>
            <a:t> </a:t>
          </a:r>
          <a:endParaRPr lang="de-CH" sz="1600" kern="1200" dirty="0">
            <a:solidFill>
              <a:schemeClr val="bg1"/>
            </a:solidFill>
          </a:endParaRPr>
        </a:p>
      </dsp:txBody>
      <dsp:txXfrm>
        <a:off x="1524873" y="1903684"/>
        <a:ext cx="5567561" cy="355517"/>
      </dsp:txXfrm>
    </dsp:sp>
    <dsp:sp modelId="{87DC9E26-DFC9-4F8D-85ED-DBF0845D4A8B}">
      <dsp:nvSpPr>
        <dsp:cNvPr id="0" name=""/>
        <dsp:cNvSpPr/>
      </dsp:nvSpPr>
      <dsp:spPr>
        <a:xfrm>
          <a:off x="1418486" y="2259201"/>
          <a:ext cx="567394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453BA0B0-CB23-420B-9A5F-0FCDB9420418}">
      <dsp:nvSpPr>
        <dsp:cNvPr id="0" name=""/>
        <dsp:cNvSpPr/>
      </dsp:nvSpPr>
      <dsp:spPr>
        <a:xfrm>
          <a:off x="0" y="2276977"/>
          <a:ext cx="7092435" cy="0"/>
        </a:xfrm>
        <a:prstGeom prst="lin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 w="9525" cap="rnd" cmpd="sng" algn="ctr">
          <a:noFill/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D9083FA-FCAD-437D-9F05-589485233A84}">
      <dsp:nvSpPr>
        <dsp:cNvPr id="0" name=""/>
        <dsp:cNvSpPr/>
      </dsp:nvSpPr>
      <dsp:spPr>
        <a:xfrm>
          <a:off x="0" y="2276977"/>
          <a:ext cx="1418487" cy="11376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CH" sz="1700" kern="1200" dirty="0" smtClean="0">
              <a:solidFill>
                <a:schemeClr val="bg1"/>
              </a:solidFill>
            </a:rPr>
            <a:t>Cross-device frameworks</a:t>
          </a:r>
          <a:endParaRPr lang="de-CH" sz="1700" kern="1200" dirty="0">
            <a:solidFill>
              <a:schemeClr val="bg1"/>
            </a:solidFill>
          </a:endParaRPr>
        </a:p>
      </dsp:txBody>
      <dsp:txXfrm>
        <a:off x="0" y="2276977"/>
        <a:ext cx="1418487" cy="1137654"/>
      </dsp:txXfrm>
    </dsp:sp>
    <dsp:sp modelId="{5B4957FE-4C17-4C19-BA97-C6F4AF900951}">
      <dsp:nvSpPr>
        <dsp:cNvPr id="0" name=""/>
        <dsp:cNvSpPr/>
      </dsp:nvSpPr>
      <dsp:spPr>
        <a:xfrm>
          <a:off x="1524873" y="2303418"/>
          <a:ext cx="5567561" cy="5288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CH" sz="1600" kern="1200" dirty="0" smtClean="0">
              <a:solidFill>
                <a:schemeClr val="bg1"/>
              </a:solidFill>
            </a:rPr>
            <a:t>Frameworks with tool support</a:t>
          </a:r>
          <a:endParaRPr lang="de-CH" sz="1600" kern="1200" dirty="0">
            <a:solidFill>
              <a:schemeClr val="bg1"/>
            </a:solidFill>
          </a:endParaRPr>
        </a:p>
      </dsp:txBody>
      <dsp:txXfrm>
        <a:off x="1524873" y="2303418"/>
        <a:ext cx="5567561" cy="528831"/>
      </dsp:txXfrm>
    </dsp:sp>
    <dsp:sp modelId="{4F4551A9-DA2E-4D93-BCA0-B4446521614C}">
      <dsp:nvSpPr>
        <dsp:cNvPr id="0" name=""/>
        <dsp:cNvSpPr/>
      </dsp:nvSpPr>
      <dsp:spPr>
        <a:xfrm>
          <a:off x="1418486" y="2832250"/>
          <a:ext cx="567394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E24F13B6-DBAF-4862-A037-86C5CA064CA3}">
      <dsp:nvSpPr>
        <dsp:cNvPr id="0" name=""/>
        <dsp:cNvSpPr/>
      </dsp:nvSpPr>
      <dsp:spPr>
        <a:xfrm>
          <a:off x="1524873" y="2858692"/>
          <a:ext cx="5567561" cy="5288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CH" sz="1600" kern="1200" dirty="0" smtClean="0">
              <a:solidFill>
                <a:schemeClr val="bg1"/>
              </a:solidFill>
            </a:rPr>
            <a:t>Web-based frameworks</a:t>
          </a:r>
          <a:endParaRPr lang="de-CH" sz="1600" kern="1200" dirty="0">
            <a:solidFill>
              <a:schemeClr val="bg1"/>
            </a:solidFill>
          </a:endParaRPr>
        </a:p>
      </dsp:txBody>
      <dsp:txXfrm>
        <a:off x="1524873" y="2858692"/>
        <a:ext cx="5567561" cy="528831"/>
      </dsp:txXfrm>
    </dsp:sp>
    <dsp:sp modelId="{ACD20DEA-BAF7-4E9F-8457-45AF011D831F}">
      <dsp:nvSpPr>
        <dsp:cNvPr id="0" name=""/>
        <dsp:cNvSpPr/>
      </dsp:nvSpPr>
      <dsp:spPr>
        <a:xfrm>
          <a:off x="1418486" y="3387523"/>
          <a:ext cx="567394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D7D9D4C-3546-48C4-8A93-ECE5BE5671C9}">
      <dsp:nvSpPr>
        <dsp:cNvPr id="0" name=""/>
        <dsp:cNvSpPr/>
      </dsp:nvSpPr>
      <dsp:spPr>
        <a:xfrm>
          <a:off x="0" y="1668"/>
          <a:ext cx="2986926" cy="0"/>
        </a:xfrm>
        <a:prstGeom prst="lin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 w="9525" cap="rnd" cmpd="sng" algn="ctr">
          <a:noFill/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04D08FD-083B-415A-980A-5FC7D47286F9}">
      <dsp:nvSpPr>
        <dsp:cNvPr id="0" name=""/>
        <dsp:cNvSpPr/>
      </dsp:nvSpPr>
      <dsp:spPr>
        <a:xfrm>
          <a:off x="0" y="1668"/>
          <a:ext cx="597385" cy="11376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t" anchorCtr="0">
          <a:noAutofit/>
        </a:bodyPr>
        <a:lstStyle/>
        <a:p>
          <a:pPr lvl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CH" sz="700" kern="1200" dirty="0" smtClean="0">
              <a:solidFill>
                <a:schemeClr val="bg1"/>
              </a:solidFill>
            </a:rPr>
            <a:t> </a:t>
          </a:r>
          <a:endParaRPr lang="de-CH" sz="700" kern="1200" dirty="0">
            <a:solidFill>
              <a:schemeClr val="bg1"/>
            </a:solidFill>
          </a:endParaRPr>
        </a:p>
      </dsp:txBody>
      <dsp:txXfrm>
        <a:off x="0" y="1668"/>
        <a:ext cx="597385" cy="1137654"/>
      </dsp:txXfrm>
    </dsp:sp>
    <dsp:sp modelId="{5DBB4281-F0BE-4F91-896A-8C66C3EE4344}">
      <dsp:nvSpPr>
        <dsp:cNvPr id="0" name=""/>
        <dsp:cNvSpPr/>
      </dsp:nvSpPr>
      <dsp:spPr>
        <a:xfrm>
          <a:off x="642189" y="19443"/>
          <a:ext cx="2344736" cy="3555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CH" sz="1600" kern="1200" dirty="0" smtClean="0">
              <a:solidFill>
                <a:schemeClr val="bg1"/>
              </a:solidFill>
            </a:rPr>
            <a:t> </a:t>
          </a:r>
          <a:endParaRPr lang="de-CH" sz="1600" kern="1200" dirty="0">
            <a:solidFill>
              <a:schemeClr val="bg1"/>
            </a:solidFill>
          </a:endParaRPr>
        </a:p>
      </dsp:txBody>
      <dsp:txXfrm>
        <a:off x="642189" y="19443"/>
        <a:ext cx="2344736" cy="355517"/>
      </dsp:txXfrm>
    </dsp:sp>
    <dsp:sp modelId="{A5C8446F-E986-496C-8BDD-4D2FC9CBA2E3}">
      <dsp:nvSpPr>
        <dsp:cNvPr id="0" name=""/>
        <dsp:cNvSpPr/>
      </dsp:nvSpPr>
      <dsp:spPr>
        <a:xfrm>
          <a:off x="597385" y="374961"/>
          <a:ext cx="238954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B5F1F007-89DA-4D68-92EA-106E53C30817}">
      <dsp:nvSpPr>
        <dsp:cNvPr id="0" name=""/>
        <dsp:cNvSpPr/>
      </dsp:nvSpPr>
      <dsp:spPr>
        <a:xfrm>
          <a:off x="642189" y="392736"/>
          <a:ext cx="2344736" cy="3555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CH" sz="1600" kern="1200" dirty="0" smtClean="0">
              <a:solidFill>
                <a:schemeClr val="bg1"/>
              </a:solidFill>
            </a:rPr>
            <a:t> </a:t>
          </a:r>
          <a:endParaRPr lang="de-CH" sz="1600" kern="1200" dirty="0">
            <a:solidFill>
              <a:schemeClr val="bg1"/>
            </a:solidFill>
          </a:endParaRPr>
        </a:p>
      </dsp:txBody>
      <dsp:txXfrm>
        <a:off x="642189" y="392736"/>
        <a:ext cx="2344736" cy="355517"/>
      </dsp:txXfrm>
    </dsp:sp>
    <dsp:sp modelId="{3789F809-E462-4B07-BD97-45CEB8CB3521}">
      <dsp:nvSpPr>
        <dsp:cNvPr id="0" name=""/>
        <dsp:cNvSpPr/>
      </dsp:nvSpPr>
      <dsp:spPr>
        <a:xfrm>
          <a:off x="597385" y="748253"/>
          <a:ext cx="238954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035A90DC-80D1-4781-904E-EE59D4DD528F}">
      <dsp:nvSpPr>
        <dsp:cNvPr id="0" name=""/>
        <dsp:cNvSpPr/>
      </dsp:nvSpPr>
      <dsp:spPr>
        <a:xfrm>
          <a:off x="642189" y="766029"/>
          <a:ext cx="2344736" cy="3555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CH" sz="1600" kern="1200" dirty="0" smtClean="0">
              <a:solidFill>
                <a:schemeClr val="bg1"/>
              </a:solidFill>
            </a:rPr>
            <a:t> </a:t>
          </a:r>
          <a:endParaRPr lang="de-CH" sz="1600" kern="1200" dirty="0">
            <a:solidFill>
              <a:schemeClr val="bg1"/>
            </a:solidFill>
          </a:endParaRPr>
        </a:p>
      </dsp:txBody>
      <dsp:txXfrm>
        <a:off x="642189" y="766029"/>
        <a:ext cx="2344736" cy="355517"/>
      </dsp:txXfrm>
    </dsp:sp>
    <dsp:sp modelId="{1FCB9353-6B3C-4B14-AC40-DC2E74946FE0}">
      <dsp:nvSpPr>
        <dsp:cNvPr id="0" name=""/>
        <dsp:cNvSpPr/>
      </dsp:nvSpPr>
      <dsp:spPr>
        <a:xfrm>
          <a:off x="597385" y="1121546"/>
          <a:ext cx="238954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43609A55-549B-4B22-B378-7C00BB36BB3C}">
      <dsp:nvSpPr>
        <dsp:cNvPr id="0" name=""/>
        <dsp:cNvSpPr/>
      </dsp:nvSpPr>
      <dsp:spPr>
        <a:xfrm>
          <a:off x="0" y="1139322"/>
          <a:ext cx="2986926" cy="0"/>
        </a:xfrm>
        <a:prstGeom prst="lin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 w="9525" cap="rnd" cmpd="sng" algn="ctr">
          <a:noFill/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4331B6D-CDC0-403D-85CE-9A7C2AE33AFC}">
      <dsp:nvSpPr>
        <dsp:cNvPr id="0" name=""/>
        <dsp:cNvSpPr/>
      </dsp:nvSpPr>
      <dsp:spPr>
        <a:xfrm>
          <a:off x="0" y="1139322"/>
          <a:ext cx="597385" cy="11376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t" anchorCtr="0">
          <a:noAutofit/>
        </a:bodyPr>
        <a:lstStyle/>
        <a:p>
          <a:pPr lvl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CH" sz="700" kern="1200" dirty="0" smtClean="0">
              <a:solidFill>
                <a:schemeClr val="bg1"/>
              </a:solidFill>
            </a:rPr>
            <a:t> </a:t>
          </a:r>
          <a:endParaRPr lang="de-CH" sz="700" kern="1200" dirty="0">
            <a:solidFill>
              <a:schemeClr val="bg1"/>
            </a:solidFill>
          </a:endParaRPr>
        </a:p>
      </dsp:txBody>
      <dsp:txXfrm>
        <a:off x="0" y="1139322"/>
        <a:ext cx="597385" cy="1137654"/>
      </dsp:txXfrm>
    </dsp:sp>
    <dsp:sp modelId="{61D2D15D-537D-4FA2-815D-52FBDDEAC5F6}">
      <dsp:nvSpPr>
        <dsp:cNvPr id="0" name=""/>
        <dsp:cNvSpPr/>
      </dsp:nvSpPr>
      <dsp:spPr>
        <a:xfrm>
          <a:off x="642189" y="1157098"/>
          <a:ext cx="2344736" cy="3555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CH" sz="1600" kern="1200" dirty="0" smtClean="0">
              <a:solidFill>
                <a:schemeClr val="bg1"/>
              </a:solidFill>
            </a:rPr>
            <a:t> </a:t>
          </a:r>
          <a:endParaRPr lang="de-CH" sz="1600" kern="1200" dirty="0">
            <a:solidFill>
              <a:schemeClr val="bg1"/>
            </a:solidFill>
          </a:endParaRPr>
        </a:p>
      </dsp:txBody>
      <dsp:txXfrm>
        <a:off x="642189" y="1157098"/>
        <a:ext cx="2344736" cy="355517"/>
      </dsp:txXfrm>
    </dsp:sp>
    <dsp:sp modelId="{FD75654B-AAE2-4BE6-9395-97E1716AFE33}">
      <dsp:nvSpPr>
        <dsp:cNvPr id="0" name=""/>
        <dsp:cNvSpPr/>
      </dsp:nvSpPr>
      <dsp:spPr>
        <a:xfrm>
          <a:off x="597385" y="1512615"/>
          <a:ext cx="238954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BB644FA3-4484-4891-ACF8-FAB5EDA42248}">
      <dsp:nvSpPr>
        <dsp:cNvPr id="0" name=""/>
        <dsp:cNvSpPr/>
      </dsp:nvSpPr>
      <dsp:spPr>
        <a:xfrm>
          <a:off x="642189" y="1530391"/>
          <a:ext cx="2344736" cy="3555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CH" sz="1600" kern="1200" dirty="0" smtClean="0">
              <a:solidFill>
                <a:schemeClr val="bg1"/>
              </a:solidFill>
            </a:rPr>
            <a:t> </a:t>
          </a:r>
          <a:endParaRPr lang="de-CH" sz="1600" kern="1200" dirty="0">
            <a:solidFill>
              <a:schemeClr val="bg1"/>
            </a:solidFill>
          </a:endParaRPr>
        </a:p>
      </dsp:txBody>
      <dsp:txXfrm>
        <a:off x="642189" y="1530391"/>
        <a:ext cx="2344736" cy="355517"/>
      </dsp:txXfrm>
    </dsp:sp>
    <dsp:sp modelId="{5A43FBB5-97C9-4845-ACFE-831B3453D170}">
      <dsp:nvSpPr>
        <dsp:cNvPr id="0" name=""/>
        <dsp:cNvSpPr/>
      </dsp:nvSpPr>
      <dsp:spPr>
        <a:xfrm>
          <a:off x="597385" y="1885908"/>
          <a:ext cx="238954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65CAF909-4C3A-479B-B372-998F2C006362}">
      <dsp:nvSpPr>
        <dsp:cNvPr id="0" name=""/>
        <dsp:cNvSpPr/>
      </dsp:nvSpPr>
      <dsp:spPr>
        <a:xfrm>
          <a:off x="642189" y="1903684"/>
          <a:ext cx="2344736" cy="3555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CH" sz="1600" kern="1200" dirty="0" smtClean="0">
              <a:solidFill>
                <a:schemeClr val="bg1"/>
              </a:solidFill>
            </a:rPr>
            <a:t> </a:t>
          </a:r>
          <a:endParaRPr lang="de-CH" sz="1600" kern="1200" dirty="0">
            <a:solidFill>
              <a:schemeClr val="bg1"/>
            </a:solidFill>
          </a:endParaRPr>
        </a:p>
      </dsp:txBody>
      <dsp:txXfrm>
        <a:off x="642189" y="1903684"/>
        <a:ext cx="2344736" cy="355517"/>
      </dsp:txXfrm>
    </dsp:sp>
    <dsp:sp modelId="{87DC9E26-DFC9-4F8D-85ED-DBF0845D4A8B}">
      <dsp:nvSpPr>
        <dsp:cNvPr id="0" name=""/>
        <dsp:cNvSpPr/>
      </dsp:nvSpPr>
      <dsp:spPr>
        <a:xfrm>
          <a:off x="597385" y="2664000"/>
          <a:ext cx="238954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453BA0B0-CB23-420B-9A5F-0FCDB9420418}">
      <dsp:nvSpPr>
        <dsp:cNvPr id="0" name=""/>
        <dsp:cNvSpPr/>
      </dsp:nvSpPr>
      <dsp:spPr>
        <a:xfrm>
          <a:off x="0" y="2276977"/>
          <a:ext cx="2986926" cy="0"/>
        </a:xfrm>
        <a:prstGeom prst="lin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 w="9525" cap="rnd" cmpd="sng" algn="ctr">
          <a:noFill/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D9083FA-FCAD-437D-9F05-589485233A84}">
      <dsp:nvSpPr>
        <dsp:cNvPr id="0" name=""/>
        <dsp:cNvSpPr/>
      </dsp:nvSpPr>
      <dsp:spPr>
        <a:xfrm>
          <a:off x="0" y="2276977"/>
          <a:ext cx="597385" cy="11376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t" anchorCtr="0">
          <a:noAutofit/>
        </a:bodyPr>
        <a:lstStyle/>
        <a:p>
          <a:pPr lvl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CH" sz="700" kern="1200" dirty="0" smtClean="0">
              <a:solidFill>
                <a:schemeClr val="bg1"/>
              </a:solidFill>
            </a:rPr>
            <a:t>Cross-device frameworks</a:t>
          </a:r>
          <a:endParaRPr lang="de-CH" sz="700" kern="1200" dirty="0">
            <a:solidFill>
              <a:schemeClr val="bg1"/>
            </a:solidFill>
          </a:endParaRPr>
        </a:p>
      </dsp:txBody>
      <dsp:txXfrm>
        <a:off x="0" y="2276977"/>
        <a:ext cx="597385" cy="1137654"/>
      </dsp:txXfrm>
    </dsp:sp>
    <dsp:sp modelId="{5B4957FE-4C17-4C19-BA97-C6F4AF900951}">
      <dsp:nvSpPr>
        <dsp:cNvPr id="0" name=""/>
        <dsp:cNvSpPr/>
      </dsp:nvSpPr>
      <dsp:spPr>
        <a:xfrm>
          <a:off x="642189" y="2303418"/>
          <a:ext cx="2344736" cy="5288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CH" sz="1600" kern="1200" dirty="0" smtClean="0"/>
            <a:t>XDStudio</a:t>
          </a:r>
          <a:endParaRPr lang="de-CH" sz="1600" kern="1200" dirty="0"/>
        </a:p>
      </dsp:txBody>
      <dsp:txXfrm>
        <a:off x="642189" y="2303418"/>
        <a:ext cx="2344736" cy="528831"/>
      </dsp:txXfrm>
    </dsp:sp>
    <dsp:sp modelId="{4F4551A9-DA2E-4D93-BCA0-B4446521614C}">
      <dsp:nvSpPr>
        <dsp:cNvPr id="0" name=""/>
        <dsp:cNvSpPr/>
      </dsp:nvSpPr>
      <dsp:spPr>
        <a:xfrm>
          <a:off x="597385" y="2832250"/>
          <a:ext cx="238954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E24F13B6-DBAF-4862-A037-86C5CA064CA3}">
      <dsp:nvSpPr>
        <dsp:cNvPr id="0" name=""/>
        <dsp:cNvSpPr/>
      </dsp:nvSpPr>
      <dsp:spPr>
        <a:xfrm>
          <a:off x="642189" y="2858692"/>
          <a:ext cx="2344736" cy="5288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CH" sz="1600" kern="1200" dirty="0" smtClean="0"/>
            <a:t>XD-MVC</a:t>
          </a:r>
          <a:endParaRPr lang="de-CH" sz="1600" kern="1200" dirty="0"/>
        </a:p>
      </dsp:txBody>
      <dsp:txXfrm>
        <a:off x="642189" y="2858692"/>
        <a:ext cx="2344736" cy="528831"/>
      </dsp:txXfrm>
    </dsp:sp>
    <dsp:sp modelId="{ACD20DEA-BAF7-4E9F-8457-45AF011D831F}">
      <dsp:nvSpPr>
        <dsp:cNvPr id="0" name=""/>
        <dsp:cNvSpPr/>
      </dsp:nvSpPr>
      <dsp:spPr>
        <a:xfrm>
          <a:off x="597385" y="3387523"/>
          <a:ext cx="238954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D7D9D4C-3546-48C4-8A93-ECE5BE5671C9}">
      <dsp:nvSpPr>
        <dsp:cNvPr id="0" name=""/>
        <dsp:cNvSpPr/>
      </dsp:nvSpPr>
      <dsp:spPr>
        <a:xfrm>
          <a:off x="0" y="1668"/>
          <a:ext cx="7092435" cy="0"/>
        </a:xfrm>
        <a:prstGeom prst="lin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 w="9525" cap="rnd" cmpd="sng" algn="ctr">
          <a:noFill/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04D08FD-083B-415A-980A-5FC7D47286F9}">
      <dsp:nvSpPr>
        <dsp:cNvPr id="0" name=""/>
        <dsp:cNvSpPr/>
      </dsp:nvSpPr>
      <dsp:spPr>
        <a:xfrm>
          <a:off x="0" y="1668"/>
          <a:ext cx="1418487" cy="11376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CH" sz="1800" kern="1200" dirty="0" smtClean="0">
              <a:solidFill>
                <a:schemeClr val="bg1"/>
              </a:solidFill>
            </a:rPr>
            <a:t> </a:t>
          </a:r>
          <a:endParaRPr lang="de-CH" sz="1800" kern="1200" dirty="0">
            <a:solidFill>
              <a:schemeClr val="bg1"/>
            </a:solidFill>
          </a:endParaRPr>
        </a:p>
      </dsp:txBody>
      <dsp:txXfrm>
        <a:off x="0" y="1668"/>
        <a:ext cx="1418487" cy="1137654"/>
      </dsp:txXfrm>
    </dsp:sp>
    <dsp:sp modelId="{5DBB4281-F0BE-4F91-896A-8C66C3EE4344}">
      <dsp:nvSpPr>
        <dsp:cNvPr id="0" name=""/>
        <dsp:cNvSpPr/>
      </dsp:nvSpPr>
      <dsp:spPr>
        <a:xfrm>
          <a:off x="1524873" y="19443"/>
          <a:ext cx="5567561" cy="3555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CH" sz="1600" kern="1200" dirty="0" smtClean="0">
              <a:solidFill>
                <a:schemeClr val="bg1"/>
              </a:solidFill>
            </a:rPr>
            <a:t> </a:t>
          </a:r>
          <a:endParaRPr lang="de-CH" sz="1600" kern="1200" dirty="0">
            <a:solidFill>
              <a:schemeClr val="bg1"/>
            </a:solidFill>
          </a:endParaRPr>
        </a:p>
      </dsp:txBody>
      <dsp:txXfrm>
        <a:off x="1524873" y="19443"/>
        <a:ext cx="5567561" cy="355517"/>
      </dsp:txXfrm>
    </dsp:sp>
    <dsp:sp modelId="{A5C8446F-E986-496C-8BDD-4D2FC9CBA2E3}">
      <dsp:nvSpPr>
        <dsp:cNvPr id="0" name=""/>
        <dsp:cNvSpPr/>
      </dsp:nvSpPr>
      <dsp:spPr>
        <a:xfrm>
          <a:off x="1418486" y="374961"/>
          <a:ext cx="567394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B5F1F007-89DA-4D68-92EA-106E53C30817}">
      <dsp:nvSpPr>
        <dsp:cNvPr id="0" name=""/>
        <dsp:cNvSpPr/>
      </dsp:nvSpPr>
      <dsp:spPr>
        <a:xfrm>
          <a:off x="1524873" y="392736"/>
          <a:ext cx="5567561" cy="3555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CH" sz="1600" kern="1200" dirty="0" smtClean="0">
              <a:solidFill>
                <a:schemeClr val="bg1"/>
              </a:solidFill>
            </a:rPr>
            <a:t> </a:t>
          </a:r>
          <a:endParaRPr lang="de-CH" sz="1600" kern="1200" dirty="0">
            <a:solidFill>
              <a:schemeClr val="bg1"/>
            </a:solidFill>
          </a:endParaRPr>
        </a:p>
      </dsp:txBody>
      <dsp:txXfrm>
        <a:off x="1524873" y="392736"/>
        <a:ext cx="5567561" cy="355517"/>
      </dsp:txXfrm>
    </dsp:sp>
    <dsp:sp modelId="{3789F809-E462-4B07-BD97-45CEB8CB3521}">
      <dsp:nvSpPr>
        <dsp:cNvPr id="0" name=""/>
        <dsp:cNvSpPr/>
      </dsp:nvSpPr>
      <dsp:spPr>
        <a:xfrm>
          <a:off x="1418486" y="748253"/>
          <a:ext cx="567394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035A90DC-80D1-4781-904E-EE59D4DD528F}">
      <dsp:nvSpPr>
        <dsp:cNvPr id="0" name=""/>
        <dsp:cNvSpPr/>
      </dsp:nvSpPr>
      <dsp:spPr>
        <a:xfrm>
          <a:off x="1524873" y="766029"/>
          <a:ext cx="5567561" cy="3555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CH" sz="1600" kern="1200" dirty="0" smtClean="0">
              <a:solidFill>
                <a:schemeClr val="bg1"/>
              </a:solidFill>
            </a:rPr>
            <a:t> </a:t>
          </a:r>
          <a:endParaRPr lang="de-CH" sz="1600" kern="1200" dirty="0">
            <a:solidFill>
              <a:schemeClr val="bg1"/>
            </a:solidFill>
          </a:endParaRPr>
        </a:p>
      </dsp:txBody>
      <dsp:txXfrm>
        <a:off x="1524873" y="766029"/>
        <a:ext cx="5567561" cy="355517"/>
      </dsp:txXfrm>
    </dsp:sp>
    <dsp:sp modelId="{1FCB9353-6B3C-4B14-AC40-DC2E74946FE0}">
      <dsp:nvSpPr>
        <dsp:cNvPr id="0" name=""/>
        <dsp:cNvSpPr/>
      </dsp:nvSpPr>
      <dsp:spPr>
        <a:xfrm>
          <a:off x="1418486" y="1121546"/>
          <a:ext cx="567394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43609A55-549B-4B22-B378-7C00BB36BB3C}">
      <dsp:nvSpPr>
        <dsp:cNvPr id="0" name=""/>
        <dsp:cNvSpPr/>
      </dsp:nvSpPr>
      <dsp:spPr>
        <a:xfrm>
          <a:off x="0" y="1139322"/>
          <a:ext cx="7092435" cy="0"/>
        </a:xfrm>
        <a:prstGeom prst="lin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 w="9525" cap="rnd" cmpd="sng" algn="ctr">
          <a:noFill/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4331B6D-CDC0-403D-85CE-9A7C2AE33AFC}">
      <dsp:nvSpPr>
        <dsp:cNvPr id="0" name=""/>
        <dsp:cNvSpPr/>
      </dsp:nvSpPr>
      <dsp:spPr>
        <a:xfrm>
          <a:off x="0" y="1139322"/>
          <a:ext cx="1418487" cy="11376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CH" sz="1800" kern="1200" dirty="0" smtClean="0">
              <a:solidFill>
                <a:schemeClr val="bg1"/>
              </a:solidFill>
            </a:rPr>
            <a:t> </a:t>
          </a:r>
          <a:endParaRPr lang="de-CH" sz="1800" kern="1200" dirty="0">
            <a:solidFill>
              <a:schemeClr val="bg1"/>
            </a:solidFill>
          </a:endParaRPr>
        </a:p>
      </dsp:txBody>
      <dsp:txXfrm>
        <a:off x="0" y="1139322"/>
        <a:ext cx="1418487" cy="1137654"/>
      </dsp:txXfrm>
    </dsp:sp>
    <dsp:sp modelId="{61D2D15D-537D-4FA2-815D-52FBDDEAC5F6}">
      <dsp:nvSpPr>
        <dsp:cNvPr id="0" name=""/>
        <dsp:cNvSpPr/>
      </dsp:nvSpPr>
      <dsp:spPr>
        <a:xfrm>
          <a:off x="1524873" y="1157098"/>
          <a:ext cx="5567561" cy="3555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CH" sz="1600" kern="1200" dirty="0" smtClean="0">
              <a:solidFill>
                <a:schemeClr val="bg1"/>
              </a:solidFill>
            </a:rPr>
            <a:t> </a:t>
          </a:r>
          <a:endParaRPr lang="de-CH" sz="1600" kern="1200" dirty="0">
            <a:solidFill>
              <a:schemeClr val="bg1"/>
            </a:solidFill>
          </a:endParaRPr>
        </a:p>
      </dsp:txBody>
      <dsp:txXfrm>
        <a:off x="1524873" y="1157098"/>
        <a:ext cx="5567561" cy="355517"/>
      </dsp:txXfrm>
    </dsp:sp>
    <dsp:sp modelId="{FD75654B-AAE2-4BE6-9395-97E1716AFE33}">
      <dsp:nvSpPr>
        <dsp:cNvPr id="0" name=""/>
        <dsp:cNvSpPr/>
      </dsp:nvSpPr>
      <dsp:spPr>
        <a:xfrm>
          <a:off x="1418486" y="1512615"/>
          <a:ext cx="567394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BB644FA3-4484-4891-ACF8-FAB5EDA42248}">
      <dsp:nvSpPr>
        <dsp:cNvPr id="0" name=""/>
        <dsp:cNvSpPr/>
      </dsp:nvSpPr>
      <dsp:spPr>
        <a:xfrm>
          <a:off x="1524873" y="1530391"/>
          <a:ext cx="5567561" cy="3555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CH" sz="1600" kern="1200" dirty="0" smtClean="0">
              <a:solidFill>
                <a:schemeClr val="bg1"/>
              </a:solidFill>
            </a:rPr>
            <a:t> </a:t>
          </a:r>
          <a:endParaRPr lang="de-CH" sz="1600" kern="1200" dirty="0">
            <a:solidFill>
              <a:schemeClr val="bg1"/>
            </a:solidFill>
          </a:endParaRPr>
        </a:p>
      </dsp:txBody>
      <dsp:txXfrm>
        <a:off x="1524873" y="1530391"/>
        <a:ext cx="5567561" cy="355517"/>
      </dsp:txXfrm>
    </dsp:sp>
    <dsp:sp modelId="{5A43FBB5-97C9-4845-ACFE-831B3453D170}">
      <dsp:nvSpPr>
        <dsp:cNvPr id="0" name=""/>
        <dsp:cNvSpPr/>
      </dsp:nvSpPr>
      <dsp:spPr>
        <a:xfrm>
          <a:off x="1418486" y="1885908"/>
          <a:ext cx="567394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65CAF909-4C3A-479B-B372-998F2C006362}">
      <dsp:nvSpPr>
        <dsp:cNvPr id="0" name=""/>
        <dsp:cNvSpPr/>
      </dsp:nvSpPr>
      <dsp:spPr>
        <a:xfrm>
          <a:off x="1524873" y="1903684"/>
          <a:ext cx="5567561" cy="3555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CH" sz="1600" kern="1200" dirty="0" smtClean="0">
              <a:solidFill>
                <a:schemeClr val="bg1"/>
              </a:solidFill>
            </a:rPr>
            <a:t> </a:t>
          </a:r>
          <a:endParaRPr lang="de-CH" sz="1600" kern="1200" dirty="0">
            <a:solidFill>
              <a:schemeClr val="bg1"/>
            </a:solidFill>
          </a:endParaRPr>
        </a:p>
      </dsp:txBody>
      <dsp:txXfrm>
        <a:off x="1524873" y="1903684"/>
        <a:ext cx="5567561" cy="355517"/>
      </dsp:txXfrm>
    </dsp:sp>
    <dsp:sp modelId="{87DC9E26-DFC9-4F8D-85ED-DBF0845D4A8B}">
      <dsp:nvSpPr>
        <dsp:cNvPr id="0" name=""/>
        <dsp:cNvSpPr/>
      </dsp:nvSpPr>
      <dsp:spPr>
        <a:xfrm>
          <a:off x="1418486" y="2259201"/>
          <a:ext cx="567394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453BA0B0-CB23-420B-9A5F-0FCDB9420418}">
      <dsp:nvSpPr>
        <dsp:cNvPr id="0" name=""/>
        <dsp:cNvSpPr/>
      </dsp:nvSpPr>
      <dsp:spPr>
        <a:xfrm>
          <a:off x="0" y="2276977"/>
          <a:ext cx="7092435" cy="0"/>
        </a:xfrm>
        <a:prstGeom prst="lin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 w="952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D9083FA-FCAD-437D-9F05-589485233A84}">
      <dsp:nvSpPr>
        <dsp:cNvPr id="0" name=""/>
        <dsp:cNvSpPr/>
      </dsp:nvSpPr>
      <dsp:spPr>
        <a:xfrm>
          <a:off x="0" y="2276977"/>
          <a:ext cx="1418487" cy="11376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CH" sz="1800" kern="1200" dirty="0" smtClean="0"/>
            <a:t>Cross-device frameworks</a:t>
          </a:r>
          <a:endParaRPr lang="de-CH" sz="1800" kern="1200" dirty="0"/>
        </a:p>
      </dsp:txBody>
      <dsp:txXfrm>
        <a:off x="0" y="2276977"/>
        <a:ext cx="1418487" cy="1137654"/>
      </dsp:txXfrm>
    </dsp:sp>
    <dsp:sp modelId="{5B4957FE-4C17-4C19-BA97-C6F4AF900951}">
      <dsp:nvSpPr>
        <dsp:cNvPr id="0" name=""/>
        <dsp:cNvSpPr/>
      </dsp:nvSpPr>
      <dsp:spPr>
        <a:xfrm>
          <a:off x="1524873" y="2303418"/>
          <a:ext cx="5567561" cy="5288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CH" sz="1600" kern="1200" dirty="0" smtClean="0"/>
            <a:t>Frameworks with tool support</a:t>
          </a:r>
          <a:endParaRPr lang="de-CH" sz="1600" kern="1200" dirty="0"/>
        </a:p>
      </dsp:txBody>
      <dsp:txXfrm>
        <a:off x="1524873" y="2303418"/>
        <a:ext cx="5567561" cy="528831"/>
      </dsp:txXfrm>
    </dsp:sp>
    <dsp:sp modelId="{4F4551A9-DA2E-4D93-BCA0-B4446521614C}">
      <dsp:nvSpPr>
        <dsp:cNvPr id="0" name=""/>
        <dsp:cNvSpPr/>
      </dsp:nvSpPr>
      <dsp:spPr>
        <a:xfrm>
          <a:off x="1418486" y="2832250"/>
          <a:ext cx="567394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E24F13B6-DBAF-4862-A037-86C5CA064CA3}">
      <dsp:nvSpPr>
        <dsp:cNvPr id="0" name=""/>
        <dsp:cNvSpPr/>
      </dsp:nvSpPr>
      <dsp:spPr>
        <a:xfrm>
          <a:off x="1524873" y="2858692"/>
          <a:ext cx="5567561" cy="5288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CH" sz="1600" kern="1200" dirty="0" smtClean="0"/>
            <a:t>Web-based frameworks</a:t>
          </a:r>
          <a:endParaRPr lang="de-CH" sz="1600" kern="1200" dirty="0"/>
        </a:p>
      </dsp:txBody>
      <dsp:txXfrm>
        <a:off x="1524873" y="2858692"/>
        <a:ext cx="5567561" cy="528831"/>
      </dsp:txXfrm>
    </dsp:sp>
    <dsp:sp modelId="{ACD20DEA-BAF7-4E9F-8457-45AF011D831F}">
      <dsp:nvSpPr>
        <dsp:cNvPr id="0" name=""/>
        <dsp:cNvSpPr/>
      </dsp:nvSpPr>
      <dsp:spPr>
        <a:xfrm>
          <a:off x="1418486" y="3387523"/>
          <a:ext cx="567394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2135D64-AF91-4D05-9CD9-9500044751D1}">
      <dsp:nvSpPr>
        <dsp:cNvPr id="0" name=""/>
        <dsp:cNvSpPr/>
      </dsp:nvSpPr>
      <dsp:spPr>
        <a:xfrm>
          <a:off x="0" y="48259"/>
          <a:ext cx="5196015" cy="551655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CH" sz="2300" kern="1200" dirty="0" smtClean="0"/>
            <a:t>XDYouTube</a:t>
          </a:r>
          <a:endParaRPr lang="de-CH" sz="2300" kern="1200" dirty="0"/>
        </a:p>
      </dsp:txBody>
      <dsp:txXfrm>
        <a:off x="26930" y="75189"/>
        <a:ext cx="5142155" cy="497795"/>
      </dsp:txXfrm>
    </dsp:sp>
    <dsp:sp modelId="{653E7ACA-7E75-4EFA-A508-53B6B22972D9}">
      <dsp:nvSpPr>
        <dsp:cNvPr id="0" name=""/>
        <dsp:cNvSpPr/>
      </dsp:nvSpPr>
      <dsp:spPr>
        <a:xfrm>
          <a:off x="0" y="599914"/>
          <a:ext cx="5196015" cy="1142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4973" tIns="29210" rIns="163576" bIns="2921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CH" sz="1800" kern="1200" dirty="0" smtClean="0"/>
            <a:t>Debugging task: Fix a bug related to the video queue</a:t>
          </a:r>
          <a:endParaRPr lang="de-CH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CH" sz="1800" kern="1200" dirty="0" smtClean="0"/>
            <a:t>Implementation task: Implement a remote control for the video</a:t>
          </a:r>
          <a:endParaRPr lang="de-CH" sz="1800" kern="1200" dirty="0"/>
        </a:p>
      </dsp:txBody>
      <dsp:txXfrm>
        <a:off x="0" y="599914"/>
        <a:ext cx="5196015" cy="1142640"/>
      </dsp:txXfrm>
    </dsp:sp>
    <dsp:sp modelId="{7DC23507-A576-4F73-876F-D45FD1C264B6}">
      <dsp:nvSpPr>
        <dsp:cNvPr id="0" name=""/>
        <dsp:cNvSpPr/>
      </dsp:nvSpPr>
      <dsp:spPr>
        <a:xfrm>
          <a:off x="0" y="1742554"/>
          <a:ext cx="5196015" cy="551655"/>
        </a:xfrm>
        <a:prstGeom prst="roundRect">
          <a:avLst/>
        </a:prstGeom>
        <a:gradFill rotWithShape="0">
          <a:gsLst>
            <a:gs pos="0">
              <a:schemeClr val="accent5">
                <a:hueOff val="7310632"/>
                <a:satOff val="795"/>
                <a:lumOff val="-1"/>
                <a:alphaOff val="0"/>
                <a:tint val="98000"/>
                <a:lumMod val="114000"/>
              </a:schemeClr>
            </a:gs>
            <a:gs pos="100000">
              <a:schemeClr val="accent5">
                <a:hueOff val="7310632"/>
                <a:satOff val="795"/>
                <a:lumOff val="-1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CH" sz="2300" kern="1200" dirty="0" smtClean="0"/>
            <a:t>XDCinema</a:t>
          </a:r>
          <a:endParaRPr lang="de-CH" sz="2300" kern="1200" dirty="0"/>
        </a:p>
      </dsp:txBody>
      <dsp:txXfrm>
        <a:off x="26930" y="1769484"/>
        <a:ext cx="5142155" cy="497795"/>
      </dsp:txXfrm>
    </dsp:sp>
    <dsp:sp modelId="{C807264F-E5D3-415A-908E-47F095F13B95}">
      <dsp:nvSpPr>
        <dsp:cNvPr id="0" name=""/>
        <dsp:cNvSpPr/>
      </dsp:nvSpPr>
      <dsp:spPr>
        <a:xfrm>
          <a:off x="0" y="2294209"/>
          <a:ext cx="5196015" cy="13806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4973" tIns="29210" rIns="163576" bIns="2921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CH" sz="1800" kern="1200" dirty="0" smtClean="0"/>
            <a:t>Debugging task: Wrong location was returned because of a switched variable</a:t>
          </a:r>
          <a:endParaRPr lang="de-CH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CH" sz="1800" kern="1200" dirty="0" smtClean="0"/>
            <a:t>Implementation task: Display and highlight prices of cinemas that show a movie</a:t>
          </a:r>
          <a:endParaRPr lang="de-CH" sz="1800" kern="1200" dirty="0"/>
        </a:p>
      </dsp:txBody>
      <dsp:txXfrm>
        <a:off x="0" y="2294209"/>
        <a:ext cx="5196015" cy="1380690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FB0895-30B5-4525-8349-574E383656F3}">
      <dsp:nvSpPr>
        <dsp:cNvPr id="0" name=""/>
        <dsp:cNvSpPr/>
      </dsp:nvSpPr>
      <dsp:spPr>
        <a:xfrm>
          <a:off x="3065" y="607796"/>
          <a:ext cx="2989020" cy="845690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 w="952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3576" tIns="93472" rIns="163576" bIns="93472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CH" sz="2300" kern="1200" dirty="0" smtClean="0"/>
            <a:t>Tighter integration with browser</a:t>
          </a:r>
          <a:endParaRPr lang="de-CH" sz="2300" kern="1200" dirty="0"/>
        </a:p>
      </dsp:txBody>
      <dsp:txXfrm>
        <a:off x="3065" y="607796"/>
        <a:ext cx="2989020" cy="845690"/>
      </dsp:txXfrm>
    </dsp:sp>
    <dsp:sp modelId="{C3E975A1-BE08-418E-8DC1-0EBB81B7B481}">
      <dsp:nvSpPr>
        <dsp:cNvPr id="0" name=""/>
        <dsp:cNvSpPr/>
      </dsp:nvSpPr>
      <dsp:spPr>
        <a:xfrm>
          <a:off x="3065" y="1453487"/>
          <a:ext cx="2989020" cy="2399129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CH" sz="1800" kern="1200" dirty="0" smtClean="0"/>
            <a:t>Integrate XDTools directly into browser debugging tools</a:t>
          </a:r>
          <a:endParaRPr lang="de-CH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CH" sz="1800" kern="1200" dirty="0" smtClean="0"/>
            <a:t>More advanced access to features</a:t>
          </a:r>
          <a:endParaRPr lang="de-CH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CH" sz="1800" kern="1200" dirty="0" smtClean="0"/>
            <a:t>Workarounds like the DNS server can be avoided</a:t>
          </a:r>
          <a:endParaRPr lang="de-CH" sz="1800" kern="1200" dirty="0"/>
        </a:p>
      </dsp:txBody>
      <dsp:txXfrm>
        <a:off x="3065" y="1453487"/>
        <a:ext cx="2989020" cy="2399129"/>
      </dsp:txXfrm>
    </dsp:sp>
    <dsp:sp modelId="{1F4C3BD6-8E6D-4B54-A04C-EBF3A49A5BAE}">
      <dsp:nvSpPr>
        <dsp:cNvPr id="0" name=""/>
        <dsp:cNvSpPr/>
      </dsp:nvSpPr>
      <dsp:spPr>
        <a:xfrm>
          <a:off x="3410549" y="607796"/>
          <a:ext cx="2989020" cy="845690"/>
        </a:xfrm>
        <a:prstGeom prst="rect">
          <a:avLst/>
        </a:prstGeom>
        <a:noFill/>
        <a:ln w="9525" cap="rnd" cmpd="sng" algn="ctr">
          <a:noFill/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3576" tIns="93472" rIns="163576" bIns="93472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CH" sz="2300" kern="1200" dirty="0" smtClean="0">
              <a:noFill/>
            </a:rPr>
            <a:t>Long-Term Study</a:t>
          </a:r>
          <a:endParaRPr lang="de-CH" sz="2300" kern="1200" dirty="0">
            <a:noFill/>
          </a:endParaRPr>
        </a:p>
      </dsp:txBody>
      <dsp:txXfrm>
        <a:off x="3410549" y="607796"/>
        <a:ext cx="2989020" cy="845690"/>
      </dsp:txXfrm>
    </dsp:sp>
    <dsp:sp modelId="{E49BB09F-24BA-4DBA-8A16-C186F26CC7EA}">
      <dsp:nvSpPr>
        <dsp:cNvPr id="0" name=""/>
        <dsp:cNvSpPr/>
      </dsp:nvSpPr>
      <dsp:spPr>
        <a:xfrm>
          <a:off x="3410549" y="1453487"/>
          <a:ext cx="2989020" cy="2399129"/>
        </a:xfrm>
        <a:prstGeom prst="rect">
          <a:avLst/>
        </a:prstGeom>
        <a:noFill/>
        <a:ln w="9525" cap="rnd" cmpd="sng" algn="ctr">
          <a:noFill/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CH" sz="1800" kern="1200" dirty="0" smtClean="0">
              <a:noFill/>
            </a:rPr>
            <a:t>Let developers use XDTools while developing an entire application</a:t>
          </a:r>
          <a:endParaRPr lang="de-CH" sz="1800" kern="1200" dirty="0">
            <a:noFill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CH" sz="1800" kern="1200" dirty="0" smtClean="0">
              <a:noFill/>
            </a:rPr>
            <a:t>Analyse usage</a:t>
          </a:r>
          <a:endParaRPr lang="de-CH" sz="1800" kern="1200" dirty="0">
            <a:noFill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CH" sz="1800" kern="1200" dirty="0" smtClean="0">
              <a:noFill/>
            </a:rPr>
            <a:t>Periodic feedback</a:t>
          </a:r>
          <a:endParaRPr lang="de-CH" sz="1800" kern="1200" dirty="0">
            <a:noFill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CH" sz="1800" kern="1200" dirty="0" smtClean="0">
              <a:noFill/>
            </a:rPr>
            <a:t>First step: Github</a:t>
          </a:r>
          <a:endParaRPr lang="de-CH" sz="1800" kern="1200" dirty="0">
            <a:noFill/>
          </a:endParaRPr>
        </a:p>
      </dsp:txBody>
      <dsp:txXfrm>
        <a:off x="3410549" y="1453487"/>
        <a:ext cx="2989020" cy="2399129"/>
      </dsp:txXfrm>
    </dsp:sp>
    <dsp:sp modelId="{1A6BF10F-09D4-485C-9662-0CAC34F1ED39}">
      <dsp:nvSpPr>
        <dsp:cNvPr id="0" name=""/>
        <dsp:cNvSpPr/>
      </dsp:nvSpPr>
      <dsp:spPr>
        <a:xfrm>
          <a:off x="6818033" y="607796"/>
          <a:ext cx="2989020" cy="845690"/>
        </a:xfrm>
        <a:prstGeom prst="rect">
          <a:avLst/>
        </a:prstGeom>
        <a:noFill/>
        <a:ln w="9525" cap="rnd" cmpd="sng" algn="ctr">
          <a:noFill/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3576" tIns="93472" rIns="163576" bIns="93472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CH" sz="2300" kern="1200" dirty="0" smtClean="0">
              <a:noFill/>
            </a:rPr>
            <a:t>Extended record and replay</a:t>
          </a:r>
          <a:endParaRPr lang="de-CH" sz="2300" kern="1200" dirty="0">
            <a:noFill/>
          </a:endParaRPr>
        </a:p>
      </dsp:txBody>
      <dsp:txXfrm>
        <a:off x="6818033" y="607796"/>
        <a:ext cx="2989020" cy="845690"/>
      </dsp:txXfrm>
    </dsp:sp>
    <dsp:sp modelId="{3F44894B-D256-43DA-AB37-31147FDF21DA}">
      <dsp:nvSpPr>
        <dsp:cNvPr id="0" name=""/>
        <dsp:cNvSpPr/>
      </dsp:nvSpPr>
      <dsp:spPr>
        <a:xfrm>
          <a:off x="6818033" y="1453487"/>
          <a:ext cx="2989020" cy="2399129"/>
        </a:xfrm>
        <a:prstGeom prst="rect">
          <a:avLst/>
        </a:prstGeom>
        <a:noFill/>
        <a:ln w="9525" cap="rnd" cmpd="sng" algn="ctr">
          <a:noFill/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CH" sz="1800" kern="1200" dirty="0" smtClean="0">
              <a:noFill/>
            </a:rPr>
            <a:t>Apart from recording interactions, also record other non-deterministic data</a:t>
          </a:r>
          <a:endParaRPr lang="de-CH" sz="1800" kern="1200" dirty="0">
            <a:noFill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CH" sz="1800" kern="1200" dirty="0" smtClean="0">
              <a:noFill/>
            </a:rPr>
            <a:t>Dates, random numbers, server responses, interrupts, ...</a:t>
          </a:r>
          <a:endParaRPr lang="de-CH" sz="1800" kern="1200" dirty="0">
            <a:noFill/>
          </a:endParaRPr>
        </a:p>
      </dsp:txBody>
      <dsp:txXfrm>
        <a:off x="6818033" y="1453487"/>
        <a:ext cx="2989020" cy="2399129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FB0895-30B5-4525-8349-574E383656F3}">
      <dsp:nvSpPr>
        <dsp:cNvPr id="0" name=""/>
        <dsp:cNvSpPr/>
      </dsp:nvSpPr>
      <dsp:spPr>
        <a:xfrm>
          <a:off x="3065" y="607796"/>
          <a:ext cx="2989020" cy="845690"/>
        </a:xfrm>
        <a:prstGeom prst="rect">
          <a:avLst/>
        </a:prstGeom>
        <a:noFill/>
        <a:ln w="9525" cap="rnd" cmpd="sng" algn="ctr">
          <a:noFill/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3576" tIns="93472" rIns="163576" bIns="93472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CH" sz="2300" kern="1200" dirty="0" smtClean="0">
              <a:noFill/>
            </a:rPr>
            <a:t>Tighter integration with browser</a:t>
          </a:r>
          <a:endParaRPr lang="de-CH" sz="2300" kern="1200" dirty="0">
            <a:noFill/>
          </a:endParaRPr>
        </a:p>
      </dsp:txBody>
      <dsp:txXfrm>
        <a:off x="3065" y="607796"/>
        <a:ext cx="2989020" cy="845690"/>
      </dsp:txXfrm>
    </dsp:sp>
    <dsp:sp modelId="{C3E975A1-BE08-418E-8DC1-0EBB81B7B481}">
      <dsp:nvSpPr>
        <dsp:cNvPr id="0" name=""/>
        <dsp:cNvSpPr/>
      </dsp:nvSpPr>
      <dsp:spPr>
        <a:xfrm>
          <a:off x="3065" y="1453487"/>
          <a:ext cx="2989020" cy="2399129"/>
        </a:xfrm>
        <a:prstGeom prst="rect">
          <a:avLst/>
        </a:prstGeom>
        <a:noFill/>
        <a:ln w="9525" cap="rnd" cmpd="sng" algn="ctr">
          <a:noFill/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CH" sz="1800" kern="1200" dirty="0" smtClean="0">
              <a:noFill/>
            </a:rPr>
            <a:t>Integrate XDTools directly into browser debugging tools</a:t>
          </a:r>
          <a:endParaRPr lang="de-CH" sz="1800" kern="1200" dirty="0">
            <a:noFill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CH" sz="1800" kern="1200" dirty="0" smtClean="0">
              <a:noFill/>
            </a:rPr>
            <a:t>More advanced access to features</a:t>
          </a:r>
          <a:endParaRPr lang="de-CH" sz="1800" kern="1200" dirty="0">
            <a:noFill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CH" sz="1800" kern="1200" dirty="0" smtClean="0">
              <a:noFill/>
            </a:rPr>
            <a:t>Workarounds like the DNS server can be avoided</a:t>
          </a:r>
          <a:endParaRPr lang="de-CH" sz="1800" kern="1200" dirty="0">
            <a:noFill/>
          </a:endParaRPr>
        </a:p>
      </dsp:txBody>
      <dsp:txXfrm>
        <a:off x="3065" y="1453487"/>
        <a:ext cx="2989020" cy="2399129"/>
      </dsp:txXfrm>
    </dsp:sp>
    <dsp:sp modelId="{1F4C3BD6-8E6D-4B54-A04C-EBF3A49A5BAE}">
      <dsp:nvSpPr>
        <dsp:cNvPr id="0" name=""/>
        <dsp:cNvSpPr/>
      </dsp:nvSpPr>
      <dsp:spPr>
        <a:xfrm>
          <a:off x="3410549" y="607796"/>
          <a:ext cx="2989020" cy="845690"/>
        </a:xfrm>
        <a:prstGeom prst="rect">
          <a:avLst/>
        </a:prstGeom>
        <a:gradFill rotWithShape="0">
          <a:gsLst>
            <a:gs pos="0">
              <a:schemeClr val="accent5">
                <a:hueOff val="3655316"/>
                <a:satOff val="397"/>
                <a:lumOff val="-1"/>
                <a:alphaOff val="0"/>
                <a:tint val="98000"/>
                <a:lumMod val="114000"/>
              </a:schemeClr>
            </a:gs>
            <a:gs pos="100000">
              <a:schemeClr val="accent5">
                <a:hueOff val="3655316"/>
                <a:satOff val="397"/>
                <a:lumOff val="-1"/>
                <a:alphaOff val="0"/>
                <a:shade val="90000"/>
                <a:lumMod val="84000"/>
              </a:schemeClr>
            </a:gs>
          </a:gsLst>
          <a:lin ang="5400000" scaled="0"/>
        </a:gradFill>
        <a:ln w="9525" cap="rnd" cmpd="sng" algn="ctr">
          <a:solidFill>
            <a:schemeClr val="accent5">
              <a:hueOff val="3655316"/>
              <a:satOff val="397"/>
              <a:lumOff val="-1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3576" tIns="93472" rIns="163576" bIns="93472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CH" sz="2300" kern="1200" dirty="0" smtClean="0"/>
            <a:t>Long-Term Study</a:t>
          </a:r>
          <a:endParaRPr lang="de-CH" sz="2300" kern="1200" dirty="0"/>
        </a:p>
      </dsp:txBody>
      <dsp:txXfrm>
        <a:off x="3410549" y="607796"/>
        <a:ext cx="2989020" cy="845690"/>
      </dsp:txXfrm>
    </dsp:sp>
    <dsp:sp modelId="{E49BB09F-24BA-4DBA-8A16-C186F26CC7EA}">
      <dsp:nvSpPr>
        <dsp:cNvPr id="0" name=""/>
        <dsp:cNvSpPr/>
      </dsp:nvSpPr>
      <dsp:spPr>
        <a:xfrm>
          <a:off x="3410549" y="1453487"/>
          <a:ext cx="2989020" cy="2399129"/>
        </a:xfrm>
        <a:prstGeom prst="rect">
          <a:avLst/>
        </a:prstGeom>
        <a:solidFill>
          <a:schemeClr val="accent5">
            <a:tint val="40000"/>
            <a:alpha val="90000"/>
            <a:hueOff val="3670013"/>
            <a:satOff val="271"/>
            <a:lumOff val="10"/>
            <a:alphaOff val="0"/>
          </a:schemeClr>
        </a:solidFill>
        <a:ln w="9525" cap="rnd" cmpd="sng" algn="ctr">
          <a:solidFill>
            <a:schemeClr val="accent5">
              <a:tint val="40000"/>
              <a:alpha val="90000"/>
              <a:hueOff val="3670013"/>
              <a:satOff val="271"/>
              <a:lumOff val="1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CH" sz="1800" kern="1200" dirty="0" smtClean="0"/>
            <a:t>Let developers use XDTools while developing an entire application</a:t>
          </a:r>
          <a:endParaRPr lang="de-CH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CH" sz="1800" kern="1200" dirty="0" smtClean="0"/>
            <a:t>Analyse usage</a:t>
          </a:r>
          <a:endParaRPr lang="de-CH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CH" sz="1800" kern="1200" dirty="0" smtClean="0"/>
            <a:t>Periodic feedback</a:t>
          </a:r>
          <a:endParaRPr lang="de-CH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CH" sz="1800" kern="1200" dirty="0" smtClean="0"/>
            <a:t>First step: Github</a:t>
          </a:r>
          <a:endParaRPr lang="de-CH" sz="1800" kern="1200" dirty="0"/>
        </a:p>
      </dsp:txBody>
      <dsp:txXfrm>
        <a:off x="3410549" y="1453487"/>
        <a:ext cx="2989020" cy="2399129"/>
      </dsp:txXfrm>
    </dsp:sp>
    <dsp:sp modelId="{1A6BF10F-09D4-485C-9662-0CAC34F1ED39}">
      <dsp:nvSpPr>
        <dsp:cNvPr id="0" name=""/>
        <dsp:cNvSpPr/>
      </dsp:nvSpPr>
      <dsp:spPr>
        <a:xfrm>
          <a:off x="6818033" y="607796"/>
          <a:ext cx="2989020" cy="845690"/>
        </a:xfrm>
        <a:prstGeom prst="rect">
          <a:avLst/>
        </a:prstGeom>
        <a:noFill/>
        <a:ln w="9525" cap="rnd" cmpd="sng" algn="ctr">
          <a:noFill/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3576" tIns="93472" rIns="163576" bIns="93472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CH" sz="2300" kern="1200" dirty="0" smtClean="0"/>
            <a:t>Extended record and replay</a:t>
          </a:r>
          <a:endParaRPr lang="de-CH" sz="2300" kern="1200" dirty="0"/>
        </a:p>
      </dsp:txBody>
      <dsp:txXfrm>
        <a:off x="6818033" y="607796"/>
        <a:ext cx="2989020" cy="845690"/>
      </dsp:txXfrm>
    </dsp:sp>
    <dsp:sp modelId="{3F44894B-D256-43DA-AB37-31147FDF21DA}">
      <dsp:nvSpPr>
        <dsp:cNvPr id="0" name=""/>
        <dsp:cNvSpPr/>
      </dsp:nvSpPr>
      <dsp:spPr>
        <a:xfrm>
          <a:off x="6818033" y="1453487"/>
          <a:ext cx="2989020" cy="2399129"/>
        </a:xfrm>
        <a:prstGeom prst="rect">
          <a:avLst/>
        </a:prstGeom>
        <a:noFill/>
        <a:ln w="9525" cap="rnd" cmpd="sng" algn="ctr">
          <a:noFill/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CH" sz="1800" kern="1200" dirty="0" smtClean="0">
              <a:solidFill>
                <a:schemeClr val="bg1"/>
              </a:solidFill>
            </a:rPr>
            <a:t>Apart from recording interactions, also record other non-deterministic data</a:t>
          </a:r>
          <a:endParaRPr lang="de-CH" sz="1800" kern="1200" dirty="0">
            <a:solidFill>
              <a:schemeClr val="bg1"/>
            </a:solidFill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CH" sz="1800" kern="1200" dirty="0" smtClean="0">
              <a:solidFill>
                <a:schemeClr val="bg1"/>
              </a:solidFill>
            </a:rPr>
            <a:t>Dates, random numbers, server responses, interrupts, ...</a:t>
          </a:r>
          <a:endParaRPr lang="de-CH" sz="1800" kern="1200" dirty="0">
            <a:solidFill>
              <a:schemeClr val="bg1"/>
            </a:solidFill>
          </a:endParaRPr>
        </a:p>
      </dsp:txBody>
      <dsp:txXfrm>
        <a:off x="6818033" y="1453487"/>
        <a:ext cx="2989020" cy="2399129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FB0895-30B5-4525-8349-574E383656F3}">
      <dsp:nvSpPr>
        <dsp:cNvPr id="0" name=""/>
        <dsp:cNvSpPr/>
      </dsp:nvSpPr>
      <dsp:spPr>
        <a:xfrm>
          <a:off x="3065" y="607796"/>
          <a:ext cx="2989020" cy="845690"/>
        </a:xfrm>
        <a:prstGeom prst="rect">
          <a:avLst/>
        </a:prstGeom>
        <a:noFill/>
        <a:ln w="9525" cap="rnd" cmpd="sng" algn="ctr">
          <a:noFill/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3576" tIns="93472" rIns="163576" bIns="93472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CH" sz="2300" kern="1200" dirty="0" smtClean="0">
              <a:noFill/>
            </a:rPr>
            <a:t>Tighter integration with browser</a:t>
          </a:r>
          <a:endParaRPr lang="de-CH" sz="2300" kern="1200" dirty="0">
            <a:noFill/>
          </a:endParaRPr>
        </a:p>
      </dsp:txBody>
      <dsp:txXfrm>
        <a:off x="3065" y="607796"/>
        <a:ext cx="2989020" cy="845690"/>
      </dsp:txXfrm>
    </dsp:sp>
    <dsp:sp modelId="{C3E975A1-BE08-418E-8DC1-0EBB81B7B481}">
      <dsp:nvSpPr>
        <dsp:cNvPr id="0" name=""/>
        <dsp:cNvSpPr/>
      </dsp:nvSpPr>
      <dsp:spPr>
        <a:xfrm>
          <a:off x="3065" y="1453487"/>
          <a:ext cx="2989020" cy="2399129"/>
        </a:xfrm>
        <a:prstGeom prst="rect">
          <a:avLst/>
        </a:prstGeom>
        <a:noFill/>
        <a:ln w="9525" cap="rnd" cmpd="sng" algn="ctr">
          <a:noFill/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CH" sz="1800" kern="1200" dirty="0" smtClean="0">
              <a:noFill/>
            </a:rPr>
            <a:t>Integrate XDTools directly into browser debugging tools</a:t>
          </a:r>
          <a:endParaRPr lang="de-CH" sz="1800" kern="1200" dirty="0">
            <a:noFill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CH" sz="1800" kern="1200" dirty="0" smtClean="0">
              <a:noFill/>
            </a:rPr>
            <a:t>More advanced access to features</a:t>
          </a:r>
          <a:endParaRPr lang="de-CH" sz="1800" kern="1200" dirty="0">
            <a:noFill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CH" sz="1800" kern="1200" dirty="0" smtClean="0">
              <a:noFill/>
            </a:rPr>
            <a:t>Workarounds like the DNS server can be avoided</a:t>
          </a:r>
          <a:endParaRPr lang="de-CH" sz="1800" kern="1200" dirty="0">
            <a:noFill/>
          </a:endParaRPr>
        </a:p>
      </dsp:txBody>
      <dsp:txXfrm>
        <a:off x="3065" y="1453487"/>
        <a:ext cx="2989020" cy="2399129"/>
      </dsp:txXfrm>
    </dsp:sp>
    <dsp:sp modelId="{1F4C3BD6-8E6D-4B54-A04C-EBF3A49A5BAE}">
      <dsp:nvSpPr>
        <dsp:cNvPr id="0" name=""/>
        <dsp:cNvSpPr/>
      </dsp:nvSpPr>
      <dsp:spPr>
        <a:xfrm>
          <a:off x="3410549" y="607796"/>
          <a:ext cx="2989020" cy="845690"/>
        </a:xfrm>
        <a:prstGeom prst="rect">
          <a:avLst/>
        </a:prstGeom>
        <a:noFill/>
        <a:ln w="9525" cap="rnd" cmpd="sng" algn="ctr">
          <a:noFill/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3576" tIns="93472" rIns="163576" bIns="93472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CH" sz="2300" kern="1200" dirty="0" smtClean="0">
              <a:noFill/>
            </a:rPr>
            <a:t>Long-Term Study</a:t>
          </a:r>
          <a:endParaRPr lang="de-CH" sz="2300" kern="1200" dirty="0">
            <a:noFill/>
          </a:endParaRPr>
        </a:p>
      </dsp:txBody>
      <dsp:txXfrm>
        <a:off x="3410549" y="607796"/>
        <a:ext cx="2989020" cy="845690"/>
      </dsp:txXfrm>
    </dsp:sp>
    <dsp:sp modelId="{E49BB09F-24BA-4DBA-8A16-C186F26CC7EA}">
      <dsp:nvSpPr>
        <dsp:cNvPr id="0" name=""/>
        <dsp:cNvSpPr/>
      </dsp:nvSpPr>
      <dsp:spPr>
        <a:xfrm>
          <a:off x="3410549" y="1453487"/>
          <a:ext cx="2989020" cy="2399129"/>
        </a:xfrm>
        <a:prstGeom prst="rect">
          <a:avLst/>
        </a:prstGeom>
        <a:noFill/>
        <a:ln w="9525" cap="rnd" cmpd="sng" algn="ctr">
          <a:noFill/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CH" sz="1800" kern="1200" dirty="0" smtClean="0">
              <a:noFill/>
            </a:rPr>
            <a:t>Let developers use XDTools while developing an entire application</a:t>
          </a:r>
          <a:endParaRPr lang="de-CH" sz="1800" kern="1200" dirty="0">
            <a:noFill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CH" sz="1800" kern="1200" dirty="0" smtClean="0">
              <a:noFill/>
            </a:rPr>
            <a:t>Analyse usage</a:t>
          </a:r>
          <a:endParaRPr lang="de-CH" sz="1800" kern="1200" dirty="0">
            <a:noFill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CH" sz="1800" kern="1200" dirty="0" smtClean="0">
              <a:noFill/>
            </a:rPr>
            <a:t>Periodic feedback</a:t>
          </a:r>
          <a:endParaRPr lang="de-CH" sz="1800" kern="1200" dirty="0">
            <a:noFill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CH" sz="1800" kern="1200" dirty="0" smtClean="0">
              <a:noFill/>
            </a:rPr>
            <a:t>First step: Github</a:t>
          </a:r>
          <a:endParaRPr lang="de-CH" sz="1800" kern="1200" dirty="0">
            <a:noFill/>
          </a:endParaRPr>
        </a:p>
      </dsp:txBody>
      <dsp:txXfrm>
        <a:off x="3410549" y="1453487"/>
        <a:ext cx="2989020" cy="2399129"/>
      </dsp:txXfrm>
    </dsp:sp>
    <dsp:sp modelId="{1A6BF10F-09D4-485C-9662-0CAC34F1ED39}">
      <dsp:nvSpPr>
        <dsp:cNvPr id="0" name=""/>
        <dsp:cNvSpPr/>
      </dsp:nvSpPr>
      <dsp:spPr>
        <a:xfrm>
          <a:off x="6818033" y="607796"/>
          <a:ext cx="2989020" cy="845690"/>
        </a:xfrm>
        <a:prstGeom prst="rect">
          <a:avLst/>
        </a:prstGeom>
        <a:gradFill rotWithShape="0">
          <a:gsLst>
            <a:gs pos="0">
              <a:schemeClr val="accent5">
                <a:hueOff val="7310632"/>
                <a:satOff val="795"/>
                <a:lumOff val="-1"/>
                <a:alphaOff val="0"/>
                <a:tint val="98000"/>
                <a:lumMod val="114000"/>
              </a:schemeClr>
            </a:gs>
            <a:gs pos="100000">
              <a:schemeClr val="accent5">
                <a:hueOff val="7310632"/>
                <a:satOff val="795"/>
                <a:lumOff val="-1"/>
                <a:alphaOff val="0"/>
                <a:shade val="90000"/>
                <a:lumMod val="84000"/>
              </a:schemeClr>
            </a:gs>
          </a:gsLst>
          <a:lin ang="5400000" scaled="0"/>
        </a:gradFill>
        <a:ln w="9525" cap="rnd" cmpd="sng" algn="ctr">
          <a:solidFill>
            <a:schemeClr val="accent5">
              <a:hueOff val="7310632"/>
              <a:satOff val="795"/>
              <a:lumOff val="-1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3576" tIns="93472" rIns="163576" bIns="93472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CH" sz="2300" kern="1200" dirty="0" smtClean="0"/>
            <a:t>Extended record and replay</a:t>
          </a:r>
          <a:endParaRPr lang="de-CH" sz="2300" kern="1200" dirty="0"/>
        </a:p>
      </dsp:txBody>
      <dsp:txXfrm>
        <a:off x="6818033" y="607796"/>
        <a:ext cx="2989020" cy="845690"/>
      </dsp:txXfrm>
    </dsp:sp>
    <dsp:sp modelId="{3F44894B-D256-43DA-AB37-31147FDF21DA}">
      <dsp:nvSpPr>
        <dsp:cNvPr id="0" name=""/>
        <dsp:cNvSpPr/>
      </dsp:nvSpPr>
      <dsp:spPr>
        <a:xfrm>
          <a:off x="6818033" y="1453487"/>
          <a:ext cx="2989020" cy="2399129"/>
        </a:xfrm>
        <a:prstGeom prst="rect">
          <a:avLst/>
        </a:prstGeom>
        <a:solidFill>
          <a:schemeClr val="accent5">
            <a:tint val="40000"/>
            <a:alpha val="90000"/>
            <a:hueOff val="7340025"/>
            <a:satOff val="542"/>
            <a:lumOff val="21"/>
            <a:alphaOff val="0"/>
          </a:schemeClr>
        </a:solidFill>
        <a:ln w="9525" cap="rnd" cmpd="sng" algn="ctr">
          <a:solidFill>
            <a:schemeClr val="accent5">
              <a:tint val="40000"/>
              <a:alpha val="90000"/>
              <a:hueOff val="7340025"/>
              <a:satOff val="542"/>
              <a:lumOff val="21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CH" sz="1800" kern="1200" dirty="0" smtClean="0"/>
            <a:t>Apart from recording interactions, also record other non-deterministic data</a:t>
          </a:r>
          <a:endParaRPr lang="de-CH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CH" sz="1800" kern="1200" dirty="0" smtClean="0"/>
            <a:t>Dates, random numbers, server responses, interrupts, ...</a:t>
          </a:r>
          <a:endParaRPr lang="de-CH" sz="1800" kern="1200" dirty="0"/>
        </a:p>
      </dsp:txBody>
      <dsp:txXfrm>
        <a:off x="6818033" y="1453487"/>
        <a:ext cx="2989020" cy="239912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FBA5F4-125C-4A13-BC88-A829D1983D3B}">
      <dsp:nvSpPr>
        <dsp:cNvPr id="0" name=""/>
        <dsp:cNvSpPr/>
      </dsp:nvSpPr>
      <dsp:spPr>
        <a:xfrm>
          <a:off x="3060" y="768"/>
          <a:ext cx="3526839" cy="1145647"/>
        </a:xfrm>
        <a:prstGeom prst="roundRect">
          <a:avLst>
            <a:gd name="adj" fmla="val 10000"/>
          </a:avLst>
        </a:prstGeom>
        <a:noFill/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CH" sz="2300" kern="1200" dirty="0" smtClean="0">
              <a:noFill/>
            </a:rPr>
            <a:t>Web application testing and debugging</a:t>
          </a:r>
          <a:endParaRPr lang="de-CH" sz="2300" kern="1200" dirty="0">
            <a:noFill/>
          </a:endParaRPr>
        </a:p>
      </dsp:txBody>
      <dsp:txXfrm>
        <a:off x="36615" y="34323"/>
        <a:ext cx="3459729" cy="1078537"/>
      </dsp:txXfrm>
    </dsp:sp>
    <dsp:sp modelId="{DCF03155-B5B8-43FE-A318-C189653008CF}">
      <dsp:nvSpPr>
        <dsp:cNvPr id="0" name=""/>
        <dsp:cNvSpPr/>
      </dsp:nvSpPr>
      <dsp:spPr>
        <a:xfrm>
          <a:off x="3060" y="1392854"/>
          <a:ext cx="1113269" cy="1145647"/>
        </a:xfrm>
        <a:prstGeom prst="roundRect">
          <a:avLst>
            <a:gd name="adj" fmla="val 10000"/>
          </a:avLst>
        </a:prstGeom>
        <a:noFill/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CH" sz="1300" kern="1200" dirty="0" smtClean="0">
              <a:noFill/>
            </a:rPr>
            <a:t>Browser-integrated debugging tools</a:t>
          </a:r>
          <a:endParaRPr lang="de-CH" sz="1300" kern="1200" dirty="0">
            <a:noFill/>
          </a:endParaRPr>
        </a:p>
      </dsp:txBody>
      <dsp:txXfrm>
        <a:off x="35667" y="1425461"/>
        <a:ext cx="1048055" cy="1080433"/>
      </dsp:txXfrm>
    </dsp:sp>
    <dsp:sp modelId="{B88E974F-09A3-45B3-A278-783CB22DFD3E}">
      <dsp:nvSpPr>
        <dsp:cNvPr id="0" name=""/>
        <dsp:cNvSpPr/>
      </dsp:nvSpPr>
      <dsp:spPr>
        <a:xfrm>
          <a:off x="1209844" y="1392854"/>
          <a:ext cx="1113269" cy="1145647"/>
        </a:xfrm>
        <a:prstGeom prst="roundRect">
          <a:avLst>
            <a:gd name="adj" fmla="val 10000"/>
          </a:avLst>
        </a:prstGeom>
        <a:noFill/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CH" sz="1300" kern="1200" dirty="0" smtClean="0">
              <a:noFill/>
            </a:rPr>
            <a:t>Record and replay</a:t>
          </a:r>
          <a:endParaRPr lang="de-CH" sz="1300" kern="1200" dirty="0">
            <a:noFill/>
          </a:endParaRPr>
        </a:p>
      </dsp:txBody>
      <dsp:txXfrm>
        <a:off x="1242451" y="1425461"/>
        <a:ext cx="1048055" cy="1080433"/>
      </dsp:txXfrm>
    </dsp:sp>
    <dsp:sp modelId="{0F9A71FA-A50C-48FD-A2FC-DA21CBD1C351}">
      <dsp:nvSpPr>
        <dsp:cNvPr id="0" name=""/>
        <dsp:cNvSpPr/>
      </dsp:nvSpPr>
      <dsp:spPr>
        <a:xfrm>
          <a:off x="2416629" y="1392854"/>
          <a:ext cx="1113269" cy="1145647"/>
        </a:xfrm>
        <a:prstGeom prst="roundRect">
          <a:avLst>
            <a:gd name="adj" fmla="val 10000"/>
          </a:avLst>
        </a:prstGeom>
        <a:noFill/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CH" sz="1300" kern="1200" dirty="0" smtClean="0">
              <a:noFill/>
            </a:rPr>
            <a:t>Automated testing </a:t>
          </a:r>
          <a:r>
            <a:rPr lang="de-CH" sz="1300" kern="1200" dirty="0" smtClean="0">
              <a:noFill/>
            </a:rPr>
            <a:t>tools</a:t>
          </a:r>
          <a:endParaRPr lang="de-CH" sz="1300" kern="1200" dirty="0">
            <a:noFill/>
          </a:endParaRPr>
        </a:p>
      </dsp:txBody>
      <dsp:txXfrm>
        <a:off x="2449236" y="1425461"/>
        <a:ext cx="1048055" cy="1080433"/>
      </dsp:txXfrm>
    </dsp:sp>
    <dsp:sp modelId="{1A319546-B7A4-424C-800F-4601B4F5A3DD}">
      <dsp:nvSpPr>
        <dsp:cNvPr id="0" name=""/>
        <dsp:cNvSpPr/>
      </dsp:nvSpPr>
      <dsp:spPr>
        <a:xfrm>
          <a:off x="3716928" y="768"/>
          <a:ext cx="3526839" cy="114564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CH" sz="2300" kern="1200" dirty="0" smtClean="0"/>
            <a:t>Responsive web application testing</a:t>
          </a:r>
          <a:endParaRPr lang="de-CH" sz="2300" kern="1200" dirty="0"/>
        </a:p>
      </dsp:txBody>
      <dsp:txXfrm>
        <a:off x="3750483" y="34323"/>
        <a:ext cx="3459729" cy="1078537"/>
      </dsp:txXfrm>
    </dsp:sp>
    <dsp:sp modelId="{60ADCF2D-0DA5-46C9-8A0B-98B44BEA01D9}">
      <dsp:nvSpPr>
        <dsp:cNvPr id="0" name=""/>
        <dsp:cNvSpPr/>
      </dsp:nvSpPr>
      <dsp:spPr>
        <a:xfrm>
          <a:off x="3716928" y="1392854"/>
          <a:ext cx="1113269" cy="114564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CH" sz="1300" kern="1200" dirty="0" smtClean="0"/>
            <a:t>Web services</a:t>
          </a:r>
          <a:endParaRPr lang="de-CH" sz="1300" kern="1200" dirty="0"/>
        </a:p>
      </dsp:txBody>
      <dsp:txXfrm>
        <a:off x="3749535" y="1425461"/>
        <a:ext cx="1048055" cy="1080433"/>
      </dsp:txXfrm>
    </dsp:sp>
    <dsp:sp modelId="{4E030C7C-8A08-48E9-83FF-3D9537FD44A3}">
      <dsp:nvSpPr>
        <dsp:cNvPr id="0" name=""/>
        <dsp:cNvSpPr/>
      </dsp:nvSpPr>
      <dsp:spPr>
        <a:xfrm>
          <a:off x="4923713" y="1392854"/>
          <a:ext cx="1113269" cy="114564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CH" sz="1300" kern="1200" dirty="0" smtClean="0"/>
            <a:t>Testing with actual devices</a:t>
          </a:r>
          <a:endParaRPr lang="de-CH" sz="1300" kern="1200" dirty="0"/>
        </a:p>
      </dsp:txBody>
      <dsp:txXfrm>
        <a:off x="4956320" y="1425461"/>
        <a:ext cx="1048055" cy="1080433"/>
      </dsp:txXfrm>
    </dsp:sp>
    <dsp:sp modelId="{35448225-E4FF-4E61-9A3A-A69D3196232D}">
      <dsp:nvSpPr>
        <dsp:cNvPr id="0" name=""/>
        <dsp:cNvSpPr/>
      </dsp:nvSpPr>
      <dsp:spPr>
        <a:xfrm>
          <a:off x="6130498" y="1392854"/>
          <a:ext cx="1113269" cy="114564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CH" sz="1300" kern="1200" dirty="0" smtClean="0"/>
            <a:t>Device emulation</a:t>
          </a:r>
          <a:endParaRPr lang="de-CH" sz="1300" kern="1200" dirty="0"/>
        </a:p>
      </dsp:txBody>
      <dsp:txXfrm>
        <a:off x="6163105" y="1425461"/>
        <a:ext cx="1048055" cy="1080433"/>
      </dsp:txXfrm>
    </dsp:sp>
    <dsp:sp modelId="{3F3629E6-84A5-43D5-907A-636438A17F65}">
      <dsp:nvSpPr>
        <dsp:cNvPr id="0" name=""/>
        <dsp:cNvSpPr/>
      </dsp:nvSpPr>
      <dsp:spPr>
        <a:xfrm>
          <a:off x="7430797" y="768"/>
          <a:ext cx="2320054" cy="1145647"/>
        </a:xfrm>
        <a:prstGeom prst="roundRect">
          <a:avLst>
            <a:gd name="adj" fmla="val 10000"/>
          </a:avLst>
        </a:prstGeom>
        <a:noFill/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CH" sz="2300" kern="1200" dirty="0" smtClean="0">
              <a:noFill/>
            </a:rPr>
            <a:t>Cross-device frameworks</a:t>
          </a:r>
          <a:endParaRPr lang="de-CH" sz="2300" kern="1200" dirty="0">
            <a:noFill/>
          </a:endParaRPr>
        </a:p>
      </dsp:txBody>
      <dsp:txXfrm>
        <a:off x="7464352" y="34323"/>
        <a:ext cx="2252944" cy="1078537"/>
      </dsp:txXfrm>
    </dsp:sp>
    <dsp:sp modelId="{A91456CE-803B-4BEB-9206-DC0EA576D5FA}">
      <dsp:nvSpPr>
        <dsp:cNvPr id="0" name=""/>
        <dsp:cNvSpPr/>
      </dsp:nvSpPr>
      <dsp:spPr>
        <a:xfrm>
          <a:off x="7430797" y="1392854"/>
          <a:ext cx="1113269" cy="1145647"/>
        </a:xfrm>
        <a:prstGeom prst="roundRect">
          <a:avLst>
            <a:gd name="adj" fmla="val 10000"/>
          </a:avLst>
        </a:prstGeom>
        <a:noFill/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CH" sz="1300" kern="1200" dirty="0" smtClean="0">
              <a:noFill/>
            </a:rPr>
            <a:t>Frameworks with tool </a:t>
          </a:r>
          <a:r>
            <a:rPr lang="de-CH" sz="1300" kern="1200" dirty="0" smtClean="0">
              <a:noFill/>
            </a:rPr>
            <a:t>support</a:t>
          </a:r>
          <a:endParaRPr lang="de-CH" sz="1300" kern="1200" dirty="0">
            <a:noFill/>
          </a:endParaRPr>
        </a:p>
      </dsp:txBody>
      <dsp:txXfrm>
        <a:off x="7463404" y="1425461"/>
        <a:ext cx="1048055" cy="1080433"/>
      </dsp:txXfrm>
    </dsp:sp>
    <dsp:sp modelId="{8F6997ED-A642-4652-A011-8469D7DD3C22}">
      <dsp:nvSpPr>
        <dsp:cNvPr id="0" name=""/>
        <dsp:cNvSpPr/>
      </dsp:nvSpPr>
      <dsp:spPr>
        <a:xfrm>
          <a:off x="8637582" y="1392854"/>
          <a:ext cx="1113269" cy="1145647"/>
        </a:xfrm>
        <a:prstGeom prst="roundRect">
          <a:avLst>
            <a:gd name="adj" fmla="val 10000"/>
          </a:avLst>
        </a:prstGeom>
        <a:noFill/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CH" sz="1300" kern="1200" dirty="0" smtClean="0">
              <a:noFill/>
            </a:rPr>
            <a:t>Web-based </a:t>
          </a:r>
          <a:r>
            <a:rPr lang="de-CH" sz="1300" kern="1200" dirty="0" smtClean="0">
              <a:noFill/>
            </a:rPr>
            <a:t>frameworks</a:t>
          </a:r>
          <a:endParaRPr lang="de-CH" sz="1300" kern="1200" dirty="0">
            <a:noFill/>
          </a:endParaRPr>
        </a:p>
      </dsp:txBody>
      <dsp:txXfrm>
        <a:off x="8670189" y="1425461"/>
        <a:ext cx="1048055" cy="108043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FBA5F4-125C-4A13-BC88-A829D1983D3B}">
      <dsp:nvSpPr>
        <dsp:cNvPr id="0" name=""/>
        <dsp:cNvSpPr/>
      </dsp:nvSpPr>
      <dsp:spPr>
        <a:xfrm>
          <a:off x="3060" y="768"/>
          <a:ext cx="3526839" cy="1145647"/>
        </a:xfrm>
        <a:prstGeom prst="roundRect">
          <a:avLst>
            <a:gd name="adj" fmla="val 10000"/>
          </a:avLst>
        </a:prstGeom>
        <a:noFill/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CH" sz="2300" kern="1200" dirty="0" smtClean="0">
              <a:noFill/>
            </a:rPr>
            <a:t>Web application testing and debugging</a:t>
          </a:r>
          <a:endParaRPr lang="de-CH" sz="2300" kern="1200" dirty="0">
            <a:noFill/>
          </a:endParaRPr>
        </a:p>
      </dsp:txBody>
      <dsp:txXfrm>
        <a:off x="36615" y="34323"/>
        <a:ext cx="3459729" cy="1078537"/>
      </dsp:txXfrm>
    </dsp:sp>
    <dsp:sp modelId="{DCF03155-B5B8-43FE-A318-C189653008CF}">
      <dsp:nvSpPr>
        <dsp:cNvPr id="0" name=""/>
        <dsp:cNvSpPr/>
      </dsp:nvSpPr>
      <dsp:spPr>
        <a:xfrm>
          <a:off x="3060" y="1392854"/>
          <a:ext cx="1113269" cy="1145647"/>
        </a:xfrm>
        <a:prstGeom prst="roundRect">
          <a:avLst>
            <a:gd name="adj" fmla="val 10000"/>
          </a:avLst>
        </a:prstGeom>
        <a:noFill/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CH" sz="1300" kern="1200" dirty="0" smtClean="0">
              <a:noFill/>
            </a:rPr>
            <a:t>Browser-integrated debugging tools</a:t>
          </a:r>
          <a:endParaRPr lang="de-CH" sz="1300" kern="1200" dirty="0">
            <a:noFill/>
          </a:endParaRPr>
        </a:p>
      </dsp:txBody>
      <dsp:txXfrm>
        <a:off x="35667" y="1425461"/>
        <a:ext cx="1048055" cy="1080433"/>
      </dsp:txXfrm>
    </dsp:sp>
    <dsp:sp modelId="{B88E974F-09A3-45B3-A278-783CB22DFD3E}">
      <dsp:nvSpPr>
        <dsp:cNvPr id="0" name=""/>
        <dsp:cNvSpPr/>
      </dsp:nvSpPr>
      <dsp:spPr>
        <a:xfrm>
          <a:off x="1209844" y="1392854"/>
          <a:ext cx="1113269" cy="1145647"/>
        </a:xfrm>
        <a:prstGeom prst="roundRect">
          <a:avLst>
            <a:gd name="adj" fmla="val 10000"/>
          </a:avLst>
        </a:prstGeom>
        <a:noFill/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CH" sz="1300" kern="1200" dirty="0" smtClean="0">
              <a:noFill/>
            </a:rPr>
            <a:t>Record and replay</a:t>
          </a:r>
          <a:endParaRPr lang="de-CH" sz="1300" kern="1200" dirty="0">
            <a:noFill/>
          </a:endParaRPr>
        </a:p>
      </dsp:txBody>
      <dsp:txXfrm>
        <a:off x="1242451" y="1425461"/>
        <a:ext cx="1048055" cy="1080433"/>
      </dsp:txXfrm>
    </dsp:sp>
    <dsp:sp modelId="{0F9A71FA-A50C-48FD-A2FC-DA21CBD1C351}">
      <dsp:nvSpPr>
        <dsp:cNvPr id="0" name=""/>
        <dsp:cNvSpPr/>
      </dsp:nvSpPr>
      <dsp:spPr>
        <a:xfrm>
          <a:off x="2416629" y="1392854"/>
          <a:ext cx="1113269" cy="1145647"/>
        </a:xfrm>
        <a:prstGeom prst="roundRect">
          <a:avLst>
            <a:gd name="adj" fmla="val 10000"/>
          </a:avLst>
        </a:prstGeom>
        <a:noFill/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CH" sz="1300" kern="1200" dirty="0" smtClean="0">
              <a:noFill/>
            </a:rPr>
            <a:t>Automated testing </a:t>
          </a:r>
          <a:r>
            <a:rPr lang="de-CH" sz="1300" kern="1200" dirty="0" smtClean="0">
              <a:noFill/>
            </a:rPr>
            <a:t>tools</a:t>
          </a:r>
          <a:endParaRPr lang="de-CH" sz="1300" kern="1200" dirty="0">
            <a:noFill/>
          </a:endParaRPr>
        </a:p>
      </dsp:txBody>
      <dsp:txXfrm>
        <a:off x="2449236" y="1425461"/>
        <a:ext cx="1048055" cy="1080433"/>
      </dsp:txXfrm>
    </dsp:sp>
    <dsp:sp modelId="{1A319546-B7A4-424C-800F-4601B4F5A3DD}">
      <dsp:nvSpPr>
        <dsp:cNvPr id="0" name=""/>
        <dsp:cNvSpPr/>
      </dsp:nvSpPr>
      <dsp:spPr>
        <a:xfrm>
          <a:off x="3716928" y="768"/>
          <a:ext cx="3526839" cy="1145647"/>
        </a:xfrm>
        <a:prstGeom prst="roundRect">
          <a:avLst>
            <a:gd name="adj" fmla="val 10000"/>
          </a:avLst>
        </a:prstGeom>
        <a:noFill/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CH" sz="2300" kern="1200" dirty="0" smtClean="0">
              <a:noFill/>
            </a:rPr>
            <a:t>Responsive web application testing</a:t>
          </a:r>
          <a:endParaRPr lang="de-CH" sz="2300" kern="1200" dirty="0">
            <a:noFill/>
          </a:endParaRPr>
        </a:p>
      </dsp:txBody>
      <dsp:txXfrm>
        <a:off x="3750483" y="34323"/>
        <a:ext cx="3459729" cy="1078537"/>
      </dsp:txXfrm>
    </dsp:sp>
    <dsp:sp modelId="{60ADCF2D-0DA5-46C9-8A0B-98B44BEA01D9}">
      <dsp:nvSpPr>
        <dsp:cNvPr id="0" name=""/>
        <dsp:cNvSpPr/>
      </dsp:nvSpPr>
      <dsp:spPr>
        <a:xfrm>
          <a:off x="3716928" y="1392854"/>
          <a:ext cx="1113269" cy="1145647"/>
        </a:xfrm>
        <a:prstGeom prst="roundRect">
          <a:avLst>
            <a:gd name="adj" fmla="val 10000"/>
          </a:avLst>
        </a:prstGeom>
        <a:noFill/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CH" sz="1300" kern="1200" dirty="0" smtClean="0">
              <a:noFill/>
            </a:rPr>
            <a:t>Web services</a:t>
          </a:r>
          <a:endParaRPr lang="de-CH" sz="1300" kern="1200" dirty="0">
            <a:noFill/>
          </a:endParaRPr>
        </a:p>
      </dsp:txBody>
      <dsp:txXfrm>
        <a:off x="3749535" y="1425461"/>
        <a:ext cx="1048055" cy="1080433"/>
      </dsp:txXfrm>
    </dsp:sp>
    <dsp:sp modelId="{4E030C7C-8A08-48E9-83FF-3D9537FD44A3}">
      <dsp:nvSpPr>
        <dsp:cNvPr id="0" name=""/>
        <dsp:cNvSpPr/>
      </dsp:nvSpPr>
      <dsp:spPr>
        <a:xfrm>
          <a:off x="4923713" y="1392854"/>
          <a:ext cx="1113269" cy="1145647"/>
        </a:xfrm>
        <a:prstGeom prst="roundRect">
          <a:avLst>
            <a:gd name="adj" fmla="val 10000"/>
          </a:avLst>
        </a:prstGeom>
        <a:noFill/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CH" sz="1300" kern="1200" dirty="0" smtClean="0">
              <a:noFill/>
            </a:rPr>
            <a:t>Testing with actual devices</a:t>
          </a:r>
          <a:endParaRPr lang="de-CH" sz="1300" kern="1200" dirty="0">
            <a:noFill/>
          </a:endParaRPr>
        </a:p>
      </dsp:txBody>
      <dsp:txXfrm>
        <a:off x="4956320" y="1425461"/>
        <a:ext cx="1048055" cy="1080433"/>
      </dsp:txXfrm>
    </dsp:sp>
    <dsp:sp modelId="{35448225-E4FF-4E61-9A3A-A69D3196232D}">
      <dsp:nvSpPr>
        <dsp:cNvPr id="0" name=""/>
        <dsp:cNvSpPr/>
      </dsp:nvSpPr>
      <dsp:spPr>
        <a:xfrm>
          <a:off x="6130498" y="1392854"/>
          <a:ext cx="1113269" cy="1145647"/>
        </a:xfrm>
        <a:prstGeom prst="roundRect">
          <a:avLst>
            <a:gd name="adj" fmla="val 10000"/>
          </a:avLst>
        </a:prstGeom>
        <a:noFill/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CH" sz="1300" kern="1200" dirty="0" smtClean="0">
              <a:noFill/>
            </a:rPr>
            <a:t>Device emulation</a:t>
          </a:r>
          <a:endParaRPr lang="de-CH" sz="1300" kern="1200" dirty="0">
            <a:noFill/>
          </a:endParaRPr>
        </a:p>
      </dsp:txBody>
      <dsp:txXfrm>
        <a:off x="6163105" y="1425461"/>
        <a:ext cx="1048055" cy="1080433"/>
      </dsp:txXfrm>
    </dsp:sp>
    <dsp:sp modelId="{3F3629E6-84A5-43D5-907A-636438A17F65}">
      <dsp:nvSpPr>
        <dsp:cNvPr id="0" name=""/>
        <dsp:cNvSpPr/>
      </dsp:nvSpPr>
      <dsp:spPr>
        <a:xfrm>
          <a:off x="7430797" y="768"/>
          <a:ext cx="2320054" cy="114564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CH" sz="2300" kern="1200" dirty="0" smtClean="0"/>
            <a:t>Cross-device frameworks</a:t>
          </a:r>
          <a:endParaRPr lang="de-CH" sz="2300" kern="1200" dirty="0"/>
        </a:p>
      </dsp:txBody>
      <dsp:txXfrm>
        <a:off x="7464352" y="34323"/>
        <a:ext cx="2252944" cy="1078537"/>
      </dsp:txXfrm>
    </dsp:sp>
    <dsp:sp modelId="{A91456CE-803B-4BEB-9206-DC0EA576D5FA}">
      <dsp:nvSpPr>
        <dsp:cNvPr id="0" name=""/>
        <dsp:cNvSpPr/>
      </dsp:nvSpPr>
      <dsp:spPr>
        <a:xfrm>
          <a:off x="7430797" y="1392854"/>
          <a:ext cx="1113269" cy="114564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CH" sz="1300" kern="1200" dirty="0" smtClean="0"/>
            <a:t>Frameworks with tool </a:t>
          </a:r>
          <a:r>
            <a:rPr lang="de-CH" sz="1300" kern="1200" dirty="0" smtClean="0"/>
            <a:t>support</a:t>
          </a:r>
          <a:endParaRPr lang="de-CH" sz="1300" kern="1200" dirty="0"/>
        </a:p>
      </dsp:txBody>
      <dsp:txXfrm>
        <a:off x="7463404" y="1425461"/>
        <a:ext cx="1048055" cy="1080433"/>
      </dsp:txXfrm>
    </dsp:sp>
    <dsp:sp modelId="{8F6997ED-A642-4652-A011-8469D7DD3C22}">
      <dsp:nvSpPr>
        <dsp:cNvPr id="0" name=""/>
        <dsp:cNvSpPr/>
      </dsp:nvSpPr>
      <dsp:spPr>
        <a:xfrm>
          <a:off x="8637582" y="1392854"/>
          <a:ext cx="1113269" cy="114564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CH" sz="1300" kern="1200" dirty="0" smtClean="0"/>
            <a:t>Web-based </a:t>
          </a:r>
          <a:r>
            <a:rPr lang="de-CH" sz="1300" kern="1200" dirty="0" smtClean="0"/>
            <a:t>frameworks</a:t>
          </a:r>
          <a:endParaRPr lang="de-CH" sz="1300" kern="1200" dirty="0"/>
        </a:p>
      </dsp:txBody>
      <dsp:txXfrm>
        <a:off x="8670189" y="1425461"/>
        <a:ext cx="1048055" cy="108043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404765-F824-4D9A-9565-0B33B89EBAD9}">
      <dsp:nvSpPr>
        <dsp:cNvPr id="0" name=""/>
        <dsp:cNvSpPr/>
      </dsp:nvSpPr>
      <dsp:spPr>
        <a:xfrm>
          <a:off x="3595" y="22492"/>
          <a:ext cx="1110905" cy="114480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CH" sz="1100" kern="1200" dirty="0" smtClean="0"/>
            <a:t>XDStudio</a:t>
          </a:r>
          <a:endParaRPr lang="de-CH" sz="1100" kern="1200" dirty="0"/>
        </a:p>
      </dsp:txBody>
      <dsp:txXfrm>
        <a:off x="36132" y="55029"/>
        <a:ext cx="1045831" cy="1079728"/>
      </dsp:txXfrm>
    </dsp:sp>
    <dsp:sp modelId="{93F7C839-888A-441F-8750-80C6E8A1CAE1}">
      <dsp:nvSpPr>
        <dsp:cNvPr id="0" name=""/>
        <dsp:cNvSpPr/>
      </dsp:nvSpPr>
      <dsp:spPr>
        <a:xfrm>
          <a:off x="1209600" y="22492"/>
          <a:ext cx="1128383" cy="114480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CH" sz="1100" kern="1200" dirty="0" smtClean="0"/>
            <a:t>XD-MVC</a:t>
          </a:r>
          <a:endParaRPr lang="de-CH" sz="1100" kern="1200" dirty="0"/>
        </a:p>
      </dsp:txBody>
      <dsp:txXfrm>
        <a:off x="1242649" y="55541"/>
        <a:ext cx="1062285" cy="107870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0A2E752-9F82-4004-96F7-3D03060EA5A2}">
      <dsp:nvSpPr>
        <dsp:cNvPr id="0" name=""/>
        <dsp:cNvSpPr/>
      </dsp:nvSpPr>
      <dsp:spPr>
        <a:xfrm>
          <a:off x="3595" y="44985"/>
          <a:ext cx="1112020" cy="114480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CH" sz="1100" kern="1200" dirty="0" smtClean="0"/>
            <a:t>BrowserStack</a:t>
          </a:r>
          <a:endParaRPr lang="de-CH" sz="1100" kern="1200" dirty="0"/>
        </a:p>
      </dsp:txBody>
      <dsp:txXfrm>
        <a:off x="36165" y="77555"/>
        <a:ext cx="1046880" cy="1079662"/>
      </dsp:txXfrm>
    </dsp:sp>
    <dsp:sp modelId="{FC60F7C7-4633-4CD2-A5E9-9FC9C3376254}">
      <dsp:nvSpPr>
        <dsp:cNvPr id="0" name=""/>
        <dsp:cNvSpPr/>
      </dsp:nvSpPr>
      <dsp:spPr>
        <a:xfrm>
          <a:off x="1209603" y="39649"/>
          <a:ext cx="1112020" cy="114480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CH" sz="1100" kern="1200" dirty="0" smtClean="0"/>
            <a:t>BrowserSync</a:t>
          </a:r>
          <a:endParaRPr lang="de-CH" sz="1100" kern="1200" dirty="0"/>
        </a:p>
      </dsp:txBody>
      <dsp:txXfrm>
        <a:off x="1242173" y="72219"/>
        <a:ext cx="1046880" cy="1079662"/>
      </dsp:txXfrm>
    </dsp:sp>
    <dsp:sp modelId="{20C0D071-DE9B-4F5F-8303-EEDF488B5EB0}">
      <dsp:nvSpPr>
        <dsp:cNvPr id="0" name=""/>
        <dsp:cNvSpPr/>
      </dsp:nvSpPr>
      <dsp:spPr>
        <a:xfrm>
          <a:off x="2415600" y="22492"/>
          <a:ext cx="1112020" cy="114480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CH" sz="1100" kern="1200" dirty="0" smtClean="0"/>
            <a:t>Chrome </a:t>
          </a:r>
          <a:r>
            <a:rPr lang="de-CH" sz="1100" kern="1200" dirty="0" smtClean="0"/>
            <a:t>Device Mode</a:t>
          </a:r>
          <a:endParaRPr lang="de-CH" sz="1100" kern="1200" dirty="0"/>
        </a:p>
      </dsp:txBody>
      <dsp:txXfrm>
        <a:off x="2448170" y="55062"/>
        <a:ext cx="1046880" cy="107966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CC74F7D-262A-4CA5-A849-CFB591AD9803}">
      <dsp:nvSpPr>
        <dsp:cNvPr id="0" name=""/>
        <dsp:cNvSpPr/>
      </dsp:nvSpPr>
      <dsp:spPr>
        <a:xfrm>
          <a:off x="3595" y="44985"/>
          <a:ext cx="1112020" cy="114480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CH" sz="1100" kern="1200" dirty="0" smtClean="0"/>
            <a:t>Chrome </a:t>
          </a:r>
          <a:r>
            <a:rPr lang="de-CH" sz="1100" kern="1200" dirty="0" smtClean="0"/>
            <a:t>DevTools</a:t>
          </a:r>
          <a:endParaRPr lang="de-CH" sz="1100" kern="1200" dirty="0"/>
        </a:p>
      </dsp:txBody>
      <dsp:txXfrm>
        <a:off x="36165" y="77555"/>
        <a:ext cx="1046880" cy="1079662"/>
      </dsp:txXfrm>
    </dsp:sp>
    <dsp:sp modelId="{AAE68622-DD11-43BC-87D9-371E1CC79BF8}">
      <dsp:nvSpPr>
        <dsp:cNvPr id="0" name=""/>
        <dsp:cNvSpPr/>
      </dsp:nvSpPr>
      <dsp:spPr>
        <a:xfrm>
          <a:off x="1209603" y="44985"/>
          <a:ext cx="1112020" cy="114480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CH" sz="1100" kern="1200" dirty="0" smtClean="0"/>
            <a:t>Timelapse</a:t>
          </a:r>
          <a:endParaRPr lang="de-CH" sz="1100" kern="1200" dirty="0"/>
        </a:p>
      </dsp:txBody>
      <dsp:txXfrm>
        <a:off x="1242173" y="77555"/>
        <a:ext cx="1046880" cy="1079662"/>
      </dsp:txXfrm>
    </dsp:sp>
    <dsp:sp modelId="{4D5BBA25-109A-4EED-965D-74C5BFE817F4}">
      <dsp:nvSpPr>
        <dsp:cNvPr id="0" name=""/>
        <dsp:cNvSpPr/>
      </dsp:nvSpPr>
      <dsp:spPr>
        <a:xfrm>
          <a:off x="2415600" y="44985"/>
          <a:ext cx="1112020" cy="114480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CH" sz="1100" kern="1200" dirty="0" smtClean="0"/>
            <a:t>Selenium</a:t>
          </a:r>
          <a:endParaRPr lang="de-CH" sz="1100" kern="1200" dirty="0"/>
        </a:p>
      </dsp:txBody>
      <dsp:txXfrm>
        <a:off x="2448170" y="77555"/>
        <a:ext cx="1046880" cy="107966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D7D9D4C-3546-48C4-8A93-ECE5BE5671C9}">
      <dsp:nvSpPr>
        <dsp:cNvPr id="0" name=""/>
        <dsp:cNvSpPr/>
      </dsp:nvSpPr>
      <dsp:spPr>
        <a:xfrm>
          <a:off x="0" y="1668"/>
          <a:ext cx="2986926" cy="0"/>
        </a:xfrm>
        <a:prstGeom prst="lin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 w="9525" cap="rnd" cmpd="sng" algn="ctr">
          <a:noFill/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04D08FD-083B-415A-980A-5FC7D47286F9}">
      <dsp:nvSpPr>
        <dsp:cNvPr id="0" name=""/>
        <dsp:cNvSpPr/>
      </dsp:nvSpPr>
      <dsp:spPr>
        <a:xfrm>
          <a:off x="0" y="1668"/>
          <a:ext cx="597385" cy="11376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t" anchorCtr="0">
          <a:noAutofit/>
        </a:bodyPr>
        <a:lstStyle/>
        <a:p>
          <a:pPr lvl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CH" sz="700" kern="1200" dirty="0" smtClean="0">
              <a:solidFill>
                <a:schemeClr val="bg1"/>
              </a:solidFill>
            </a:rPr>
            <a:t>Web application testing and debugging</a:t>
          </a:r>
          <a:endParaRPr lang="de-CH" sz="700" kern="1200" dirty="0">
            <a:solidFill>
              <a:schemeClr val="bg1"/>
            </a:solidFill>
          </a:endParaRPr>
        </a:p>
      </dsp:txBody>
      <dsp:txXfrm>
        <a:off x="0" y="1668"/>
        <a:ext cx="597385" cy="1137654"/>
      </dsp:txXfrm>
    </dsp:sp>
    <dsp:sp modelId="{5DBB4281-F0BE-4F91-896A-8C66C3EE4344}">
      <dsp:nvSpPr>
        <dsp:cNvPr id="0" name=""/>
        <dsp:cNvSpPr/>
      </dsp:nvSpPr>
      <dsp:spPr>
        <a:xfrm>
          <a:off x="642189" y="19443"/>
          <a:ext cx="2344736" cy="3555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CH" sz="1600" kern="1200" dirty="0" smtClean="0">
              <a:solidFill>
                <a:schemeClr val="bg1"/>
              </a:solidFill>
            </a:rPr>
            <a:t>Chrome DevTools</a:t>
          </a:r>
          <a:endParaRPr lang="de-CH" sz="1600" kern="1200" dirty="0">
            <a:solidFill>
              <a:schemeClr val="bg1"/>
            </a:solidFill>
          </a:endParaRPr>
        </a:p>
      </dsp:txBody>
      <dsp:txXfrm>
        <a:off x="642189" y="19443"/>
        <a:ext cx="2344736" cy="355517"/>
      </dsp:txXfrm>
    </dsp:sp>
    <dsp:sp modelId="{A5C8446F-E986-496C-8BDD-4D2FC9CBA2E3}">
      <dsp:nvSpPr>
        <dsp:cNvPr id="0" name=""/>
        <dsp:cNvSpPr/>
      </dsp:nvSpPr>
      <dsp:spPr>
        <a:xfrm>
          <a:off x="597385" y="374961"/>
          <a:ext cx="238954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B5F1F007-89DA-4D68-92EA-106E53C30817}">
      <dsp:nvSpPr>
        <dsp:cNvPr id="0" name=""/>
        <dsp:cNvSpPr/>
      </dsp:nvSpPr>
      <dsp:spPr>
        <a:xfrm>
          <a:off x="642189" y="392736"/>
          <a:ext cx="2344736" cy="3555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CH" sz="1600" kern="1200" dirty="0" smtClean="0">
              <a:solidFill>
                <a:schemeClr val="bg1"/>
              </a:solidFill>
            </a:rPr>
            <a:t>Timelapse</a:t>
          </a:r>
          <a:endParaRPr lang="de-CH" sz="1600" kern="1200" dirty="0">
            <a:solidFill>
              <a:schemeClr val="bg1"/>
            </a:solidFill>
          </a:endParaRPr>
        </a:p>
      </dsp:txBody>
      <dsp:txXfrm>
        <a:off x="642189" y="392736"/>
        <a:ext cx="2344736" cy="355517"/>
      </dsp:txXfrm>
    </dsp:sp>
    <dsp:sp modelId="{3789F809-E462-4B07-BD97-45CEB8CB3521}">
      <dsp:nvSpPr>
        <dsp:cNvPr id="0" name=""/>
        <dsp:cNvSpPr/>
      </dsp:nvSpPr>
      <dsp:spPr>
        <a:xfrm>
          <a:off x="597385" y="748253"/>
          <a:ext cx="238954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035A90DC-80D1-4781-904E-EE59D4DD528F}">
      <dsp:nvSpPr>
        <dsp:cNvPr id="0" name=""/>
        <dsp:cNvSpPr/>
      </dsp:nvSpPr>
      <dsp:spPr>
        <a:xfrm>
          <a:off x="642189" y="766029"/>
          <a:ext cx="2344736" cy="3555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CH" sz="1600" kern="1200" dirty="0" smtClean="0">
              <a:solidFill>
                <a:schemeClr val="bg1"/>
              </a:solidFill>
            </a:rPr>
            <a:t>Selenium</a:t>
          </a:r>
          <a:endParaRPr lang="de-CH" sz="1600" kern="1200" dirty="0">
            <a:solidFill>
              <a:schemeClr val="bg1"/>
            </a:solidFill>
          </a:endParaRPr>
        </a:p>
      </dsp:txBody>
      <dsp:txXfrm>
        <a:off x="642189" y="766029"/>
        <a:ext cx="2344736" cy="355517"/>
      </dsp:txXfrm>
    </dsp:sp>
    <dsp:sp modelId="{1FCB9353-6B3C-4B14-AC40-DC2E74946FE0}">
      <dsp:nvSpPr>
        <dsp:cNvPr id="0" name=""/>
        <dsp:cNvSpPr/>
      </dsp:nvSpPr>
      <dsp:spPr>
        <a:xfrm>
          <a:off x="597385" y="1121546"/>
          <a:ext cx="238954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43609A55-549B-4B22-B378-7C00BB36BB3C}">
      <dsp:nvSpPr>
        <dsp:cNvPr id="0" name=""/>
        <dsp:cNvSpPr/>
      </dsp:nvSpPr>
      <dsp:spPr>
        <a:xfrm>
          <a:off x="0" y="1139322"/>
          <a:ext cx="2986926" cy="0"/>
        </a:xfrm>
        <a:prstGeom prst="lin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 w="9525" cap="rnd" cmpd="sng" algn="ctr">
          <a:noFill/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4331B6D-CDC0-403D-85CE-9A7C2AE33AFC}">
      <dsp:nvSpPr>
        <dsp:cNvPr id="0" name=""/>
        <dsp:cNvSpPr/>
      </dsp:nvSpPr>
      <dsp:spPr>
        <a:xfrm>
          <a:off x="0" y="1139322"/>
          <a:ext cx="597385" cy="11376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t" anchorCtr="0">
          <a:noAutofit/>
        </a:bodyPr>
        <a:lstStyle/>
        <a:p>
          <a:pPr lvl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CH" sz="700" kern="1200" dirty="0" smtClean="0">
              <a:solidFill>
                <a:schemeClr val="bg1"/>
              </a:solidFill>
            </a:rPr>
            <a:t>Responsive web application testing</a:t>
          </a:r>
          <a:endParaRPr lang="de-CH" sz="700" kern="1200" dirty="0">
            <a:solidFill>
              <a:schemeClr val="bg1"/>
            </a:solidFill>
          </a:endParaRPr>
        </a:p>
      </dsp:txBody>
      <dsp:txXfrm>
        <a:off x="0" y="1139322"/>
        <a:ext cx="597385" cy="1137654"/>
      </dsp:txXfrm>
    </dsp:sp>
    <dsp:sp modelId="{61D2D15D-537D-4FA2-815D-52FBDDEAC5F6}">
      <dsp:nvSpPr>
        <dsp:cNvPr id="0" name=""/>
        <dsp:cNvSpPr/>
      </dsp:nvSpPr>
      <dsp:spPr>
        <a:xfrm>
          <a:off x="642189" y="1157098"/>
          <a:ext cx="2344736" cy="3555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CH" sz="1600" kern="1200" dirty="0" smtClean="0"/>
            <a:t>CrossBrowserTesting</a:t>
          </a:r>
          <a:endParaRPr lang="de-CH" sz="1600" kern="1200" dirty="0"/>
        </a:p>
      </dsp:txBody>
      <dsp:txXfrm>
        <a:off x="642189" y="1157098"/>
        <a:ext cx="2344736" cy="355517"/>
      </dsp:txXfrm>
    </dsp:sp>
    <dsp:sp modelId="{FD75654B-AAE2-4BE6-9395-97E1716AFE33}">
      <dsp:nvSpPr>
        <dsp:cNvPr id="0" name=""/>
        <dsp:cNvSpPr/>
      </dsp:nvSpPr>
      <dsp:spPr>
        <a:xfrm>
          <a:off x="597385" y="1512615"/>
          <a:ext cx="238954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BB644FA3-4484-4891-ACF8-FAB5EDA42248}">
      <dsp:nvSpPr>
        <dsp:cNvPr id="0" name=""/>
        <dsp:cNvSpPr/>
      </dsp:nvSpPr>
      <dsp:spPr>
        <a:xfrm>
          <a:off x="642189" y="1530391"/>
          <a:ext cx="2344736" cy="3555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CH" sz="1600" kern="1200" dirty="0" smtClean="0"/>
            <a:t>BrowserSync</a:t>
          </a:r>
          <a:endParaRPr lang="de-CH" sz="1600" kern="1200" dirty="0"/>
        </a:p>
      </dsp:txBody>
      <dsp:txXfrm>
        <a:off x="642189" y="1530391"/>
        <a:ext cx="2344736" cy="355517"/>
      </dsp:txXfrm>
    </dsp:sp>
    <dsp:sp modelId="{5A43FBB5-97C9-4845-ACFE-831B3453D170}">
      <dsp:nvSpPr>
        <dsp:cNvPr id="0" name=""/>
        <dsp:cNvSpPr/>
      </dsp:nvSpPr>
      <dsp:spPr>
        <a:xfrm>
          <a:off x="597385" y="1885908"/>
          <a:ext cx="238954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65CAF909-4C3A-479B-B372-998F2C006362}">
      <dsp:nvSpPr>
        <dsp:cNvPr id="0" name=""/>
        <dsp:cNvSpPr/>
      </dsp:nvSpPr>
      <dsp:spPr>
        <a:xfrm>
          <a:off x="642189" y="1903684"/>
          <a:ext cx="2344736" cy="3555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CH" sz="1600" kern="1200" dirty="0" smtClean="0"/>
            <a:t>Chrome Device Mode</a:t>
          </a:r>
          <a:endParaRPr lang="de-CH" sz="1600" kern="1200" dirty="0"/>
        </a:p>
      </dsp:txBody>
      <dsp:txXfrm>
        <a:off x="642189" y="1903684"/>
        <a:ext cx="2344736" cy="355517"/>
      </dsp:txXfrm>
    </dsp:sp>
    <dsp:sp modelId="{87DC9E26-DFC9-4F8D-85ED-DBF0845D4A8B}">
      <dsp:nvSpPr>
        <dsp:cNvPr id="0" name=""/>
        <dsp:cNvSpPr/>
      </dsp:nvSpPr>
      <dsp:spPr>
        <a:xfrm>
          <a:off x="597385" y="2259201"/>
          <a:ext cx="238954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453BA0B0-CB23-420B-9A5F-0FCDB9420418}">
      <dsp:nvSpPr>
        <dsp:cNvPr id="0" name=""/>
        <dsp:cNvSpPr/>
      </dsp:nvSpPr>
      <dsp:spPr>
        <a:xfrm>
          <a:off x="0" y="2276977"/>
          <a:ext cx="2986926" cy="0"/>
        </a:xfrm>
        <a:prstGeom prst="lin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 w="9525" cap="rnd" cmpd="sng" algn="ctr">
          <a:noFill/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D9083FA-FCAD-437D-9F05-589485233A84}">
      <dsp:nvSpPr>
        <dsp:cNvPr id="0" name=""/>
        <dsp:cNvSpPr/>
      </dsp:nvSpPr>
      <dsp:spPr>
        <a:xfrm>
          <a:off x="0" y="2276977"/>
          <a:ext cx="597385" cy="11376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t" anchorCtr="0">
          <a:noAutofit/>
        </a:bodyPr>
        <a:lstStyle/>
        <a:p>
          <a:pPr lvl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CH" sz="700" kern="1200" dirty="0" smtClean="0">
              <a:solidFill>
                <a:schemeClr val="bg1"/>
              </a:solidFill>
            </a:rPr>
            <a:t>Cross-device frameworks</a:t>
          </a:r>
          <a:endParaRPr lang="de-CH" sz="700" kern="1200" dirty="0">
            <a:solidFill>
              <a:schemeClr val="bg1"/>
            </a:solidFill>
          </a:endParaRPr>
        </a:p>
      </dsp:txBody>
      <dsp:txXfrm>
        <a:off x="0" y="2276977"/>
        <a:ext cx="597385" cy="1137654"/>
      </dsp:txXfrm>
    </dsp:sp>
    <dsp:sp modelId="{5B4957FE-4C17-4C19-BA97-C6F4AF900951}">
      <dsp:nvSpPr>
        <dsp:cNvPr id="0" name=""/>
        <dsp:cNvSpPr/>
      </dsp:nvSpPr>
      <dsp:spPr>
        <a:xfrm>
          <a:off x="642189" y="2303418"/>
          <a:ext cx="2344736" cy="5288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CH" sz="1600" kern="1200" dirty="0" smtClean="0">
              <a:solidFill>
                <a:schemeClr val="bg1"/>
              </a:solidFill>
            </a:rPr>
            <a:t>XDStudio</a:t>
          </a:r>
          <a:endParaRPr lang="de-CH" sz="1600" kern="1200" dirty="0">
            <a:solidFill>
              <a:schemeClr val="bg1"/>
            </a:solidFill>
          </a:endParaRPr>
        </a:p>
      </dsp:txBody>
      <dsp:txXfrm>
        <a:off x="642189" y="2303418"/>
        <a:ext cx="2344736" cy="528831"/>
      </dsp:txXfrm>
    </dsp:sp>
    <dsp:sp modelId="{4F4551A9-DA2E-4D93-BCA0-B4446521614C}">
      <dsp:nvSpPr>
        <dsp:cNvPr id="0" name=""/>
        <dsp:cNvSpPr/>
      </dsp:nvSpPr>
      <dsp:spPr>
        <a:xfrm>
          <a:off x="597385" y="2832250"/>
          <a:ext cx="238954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E24F13B6-DBAF-4862-A037-86C5CA064CA3}">
      <dsp:nvSpPr>
        <dsp:cNvPr id="0" name=""/>
        <dsp:cNvSpPr/>
      </dsp:nvSpPr>
      <dsp:spPr>
        <a:xfrm>
          <a:off x="642189" y="2858692"/>
          <a:ext cx="2344736" cy="5288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CH" sz="1600" kern="1200" dirty="0" smtClean="0">
              <a:solidFill>
                <a:schemeClr val="bg1"/>
              </a:solidFill>
            </a:rPr>
            <a:t>XD-MVC</a:t>
          </a:r>
          <a:endParaRPr lang="de-CH" sz="1600" kern="1200" dirty="0">
            <a:solidFill>
              <a:schemeClr val="bg1"/>
            </a:solidFill>
          </a:endParaRPr>
        </a:p>
      </dsp:txBody>
      <dsp:txXfrm>
        <a:off x="642189" y="2858692"/>
        <a:ext cx="2344736" cy="528831"/>
      </dsp:txXfrm>
    </dsp:sp>
    <dsp:sp modelId="{ACD20DEA-BAF7-4E9F-8457-45AF011D831F}">
      <dsp:nvSpPr>
        <dsp:cNvPr id="0" name=""/>
        <dsp:cNvSpPr/>
      </dsp:nvSpPr>
      <dsp:spPr>
        <a:xfrm>
          <a:off x="597385" y="3387523"/>
          <a:ext cx="238954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D7D9D4C-3546-48C4-8A93-ECE5BE5671C9}">
      <dsp:nvSpPr>
        <dsp:cNvPr id="0" name=""/>
        <dsp:cNvSpPr/>
      </dsp:nvSpPr>
      <dsp:spPr>
        <a:xfrm>
          <a:off x="0" y="1668"/>
          <a:ext cx="7092435" cy="0"/>
        </a:xfrm>
        <a:prstGeom prst="lin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 w="9525" cap="rnd" cmpd="sng" algn="ctr">
          <a:noFill/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04D08FD-083B-415A-980A-5FC7D47286F9}">
      <dsp:nvSpPr>
        <dsp:cNvPr id="0" name=""/>
        <dsp:cNvSpPr/>
      </dsp:nvSpPr>
      <dsp:spPr>
        <a:xfrm>
          <a:off x="0" y="1668"/>
          <a:ext cx="1418487" cy="11376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CH" sz="1700" kern="1200" dirty="0" smtClean="0">
              <a:solidFill>
                <a:schemeClr val="bg1"/>
              </a:solidFill>
            </a:rPr>
            <a:t>Web application testing and debugging</a:t>
          </a:r>
          <a:endParaRPr lang="de-CH" sz="1700" kern="1200" dirty="0">
            <a:solidFill>
              <a:schemeClr val="bg1"/>
            </a:solidFill>
          </a:endParaRPr>
        </a:p>
      </dsp:txBody>
      <dsp:txXfrm>
        <a:off x="0" y="1668"/>
        <a:ext cx="1418487" cy="1137654"/>
      </dsp:txXfrm>
    </dsp:sp>
    <dsp:sp modelId="{5DBB4281-F0BE-4F91-896A-8C66C3EE4344}">
      <dsp:nvSpPr>
        <dsp:cNvPr id="0" name=""/>
        <dsp:cNvSpPr/>
      </dsp:nvSpPr>
      <dsp:spPr>
        <a:xfrm>
          <a:off x="1524873" y="19443"/>
          <a:ext cx="5567561" cy="3555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CH" sz="1600" kern="1200" dirty="0" smtClean="0">
              <a:solidFill>
                <a:schemeClr val="bg1"/>
              </a:solidFill>
            </a:rPr>
            <a:t>Browser-integrated debugging tools</a:t>
          </a:r>
          <a:endParaRPr lang="de-CH" sz="1600" kern="1200" dirty="0">
            <a:solidFill>
              <a:schemeClr val="bg1"/>
            </a:solidFill>
          </a:endParaRPr>
        </a:p>
      </dsp:txBody>
      <dsp:txXfrm>
        <a:off x="1524873" y="19443"/>
        <a:ext cx="5567561" cy="355517"/>
      </dsp:txXfrm>
    </dsp:sp>
    <dsp:sp modelId="{A5C8446F-E986-496C-8BDD-4D2FC9CBA2E3}">
      <dsp:nvSpPr>
        <dsp:cNvPr id="0" name=""/>
        <dsp:cNvSpPr/>
      </dsp:nvSpPr>
      <dsp:spPr>
        <a:xfrm>
          <a:off x="1418486" y="374961"/>
          <a:ext cx="567394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B5F1F007-89DA-4D68-92EA-106E53C30817}">
      <dsp:nvSpPr>
        <dsp:cNvPr id="0" name=""/>
        <dsp:cNvSpPr/>
      </dsp:nvSpPr>
      <dsp:spPr>
        <a:xfrm>
          <a:off x="1524873" y="392736"/>
          <a:ext cx="5567561" cy="3555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CH" sz="1600" kern="1200" dirty="0" smtClean="0">
              <a:solidFill>
                <a:schemeClr val="bg1"/>
              </a:solidFill>
            </a:rPr>
            <a:t>Record and replay</a:t>
          </a:r>
          <a:endParaRPr lang="de-CH" sz="1600" kern="1200" dirty="0">
            <a:solidFill>
              <a:schemeClr val="bg1"/>
            </a:solidFill>
          </a:endParaRPr>
        </a:p>
      </dsp:txBody>
      <dsp:txXfrm>
        <a:off x="1524873" y="392736"/>
        <a:ext cx="5567561" cy="355517"/>
      </dsp:txXfrm>
    </dsp:sp>
    <dsp:sp modelId="{3789F809-E462-4B07-BD97-45CEB8CB3521}">
      <dsp:nvSpPr>
        <dsp:cNvPr id="0" name=""/>
        <dsp:cNvSpPr/>
      </dsp:nvSpPr>
      <dsp:spPr>
        <a:xfrm>
          <a:off x="1418486" y="748253"/>
          <a:ext cx="567394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035A90DC-80D1-4781-904E-EE59D4DD528F}">
      <dsp:nvSpPr>
        <dsp:cNvPr id="0" name=""/>
        <dsp:cNvSpPr/>
      </dsp:nvSpPr>
      <dsp:spPr>
        <a:xfrm>
          <a:off x="1524873" y="766029"/>
          <a:ext cx="5567561" cy="3555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CH" sz="1600" kern="1200" dirty="0" smtClean="0">
              <a:solidFill>
                <a:schemeClr val="bg1"/>
              </a:solidFill>
            </a:rPr>
            <a:t>Automated testing tools</a:t>
          </a:r>
          <a:endParaRPr lang="de-CH" sz="1600" kern="1200" dirty="0">
            <a:solidFill>
              <a:schemeClr val="bg1"/>
            </a:solidFill>
          </a:endParaRPr>
        </a:p>
      </dsp:txBody>
      <dsp:txXfrm>
        <a:off x="1524873" y="766029"/>
        <a:ext cx="5567561" cy="355517"/>
      </dsp:txXfrm>
    </dsp:sp>
    <dsp:sp modelId="{1FCB9353-6B3C-4B14-AC40-DC2E74946FE0}">
      <dsp:nvSpPr>
        <dsp:cNvPr id="0" name=""/>
        <dsp:cNvSpPr/>
      </dsp:nvSpPr>
      <dsp:spPr>
        <a:xfrm>
          <a:off x="1418486" y="1121546"/>
          <a:ext cx="567394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43609A55-549B-4B22-B378-7C00BB36BB3C}">
      <dsp:nvSpPr>
        <dsp:cNvPr id="0" name=""/>
        <dsp:cNvSpPr/>
      </dsp:nvSpPr>
      <dsp:spPr>
        <a:xfrm>
          <a:off x="0" y="1139322"/>
          <a:ext cx="7092435" cy="0"/>
        </a:xfrm>
        <a:prstGeom prst="lin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 w="952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4331B6D-CDC0-403D-85CE-9A7C2AE33AFC}">
      <dsp:nvSpPr>
        <dsp:cNvPr id="0" name=""/>
        <dsp:cNvSpPr/>
      </dsp:nvSpPr>
      <dsp:spPr>
        <a:xfrm>
          <a:off x="0" y="1139322"/>
          <a:ext cx="1418487" cy="11376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CH" sz="1700" kern="1200" dirty="0" smtClean="0"/>
            <a:t>Responsive web application testing</a:t>
          </a:r>
          <a:endParaRPr lang="de-CH" sz="1700" kern="1200" dirty="0"/>
        </a:p>
      </dsp:txBody>
      <dsp:txXfrm>
        <a:off x="0" y="1139322"/>
        <a:ext cx="1418487" cy="1137654"/>
      </dsp:txXfrm>
    </dsp:sp>
    <dsp:sp modelId="{61D2D15D-537D-4FA2-815D-52FBDDEAC5F6}">
      <dsp:nvSpPr>
        <dsp:cNvPr id="0" name=""/>
        <dsp:cNvSpPr/>
      </dsp:nvSpPr>
      <dsp:spPr>
        <a:xfrm>
          <a:off x="1524873" y="1157098"/>
          <a:ext cx="5567561" cy="3555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CH" sz="1600" kern="1200" dirty="0" smtClean="0"/>
            <a:t>Web services</a:t>
          </a:r>
          <a:endParaRPr lang="de-CH" sz="1600" kern="1200" dirty="0"/>
        </a:p>
      </dsp:txBody>
      <dsp:txXfrm>
        <a:off x="1524873" y="1157098"/>
        <a:ext cx="5567561" cy="355517"/>
      </dsp:txXfrm>
    </dsp:sp>
    <dsp:sp modelId="{FD75654B-AAE2-4BE6-9395-97E1716AFE33}">
      <dsp:nvSpPr>
        <dsp:cNvPr id="0" name=""/>
        <dsp:cNvSpPr/>
      </dsp:nvSpPr>
      <dsp:spPr>
        <a:xfrm>
          <a:off x="1418486" y="1512615"/>
          <a:ext cx="567394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BB644FA3-4484-4891-ACF8-FAB5EDA42248}">
      <dsp:nvSpPr>
        <dsp:cNvPr id="0" name=""/>
        <dsp:cNvSpPr/>
      </dsp:nvSpPr>
      <dsp:spPr>
        <a:xfrm>
          <a:off x="1524873" y="1530391"/>
          <a:ext cx="5567561" cy="3555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CH" sz="1600" kern="1200" dirty="0" smtClean="0"/>
            <a:t>Testing with actual devices</a:t>
          </a:r>
          <a:endParaRPr lang="de-CH" sz="1600" kern="1200" dirty="0"/>
        </a:p>
      </dsp:txBody>
      <dsp:txXfrm>
        <a:off x="1524873" y="1530391"/>
        <a:ext cx="5567561" cy="355517"/>
      </dsp:txXfrm>
    </dsp:sp>
    <dsp:sp modelId="{5A43FBB5-97C9-4845-ACFE-831B3453D170}">
      <dsp:nvSpPr>
        <dsp:cNvPr id="0" name=""/>
        <dsp:cNvSpPr/>
      </dsp:nvSpPr>
      <dsp:spPr>
        <a:xfrm>
          <a:off x="1418486" y="1885908"/>
          <a:ext cx="567394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65CAF909-4C3A-479B-B372-998F2C006362}">
      <dsp:nvSpPr>
        <dsp:cNvPr id="0" name=""/>
        <dsp:cNvSpPr/>
      </dsp:nvSpPr>
      <dsp:spPr>
        <a:xfrm>
          <a:off x="1524873" y="1903684"/>
          <a:ext cx="5567561" cy="3555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CH" sz="1600" kern="1200" dirty="0" smtClean="0"/>
            <a:t>Device emulation</a:t>
          </a:r>
          <a:endParaRPr lang="de-CH" sz="1600" kern="1200" dirty="0"/>
        </a:p>
      </dsp:txBody>
      <dsp:txXfrm>
        <a:off x="1524873" y="1903684"/>
        <a:ext cx="5567561" cy="355517"/>
      </dsp:txXfrm>
    </dsp:sp>
    <dsp:sp modelId="{87DC9E26-DFC9-4F8D-85ED-DBF0845D4A8B}">
      <dsp:nvSpPr>
        <dsp:cNvPr id="0" name=""/>
        <dsp:cNvSpPr/>
      </dsp:nvSpPr>
      <dsp:spPr>
        <a:xfrm>
          <a:off x="1418486" y="2259201"/>
          <a:ext cx="567394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453BA0B0-CB23-420B-9A5F-0FCDB9420418}">
      <dsp:nvSpPr>
        <dsp:cNvPr id="0" name=""/>
        <dsp:cNvSpPr/>
      </dsp:nvSpPr>
      <dsp:spPr>
        <a:xfrm>
          <a:off x="0" y="2276977"/>
          <a:ext cx="7092435" cy="0"/>
        </a:xfrm>
        <a:prstGeom prst="lin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 w="9525" cap="rnd" cmpd="sng" algn="ctr">
          <a:noFill/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D9083FA-FCAD-437D-9F05-589485233A84}">
      <dsp:nvSpPr>
        <dsp:cNvPr id="0" name=""/>
        <dsp:cNvSpPr/>
      </dsp:nvSpPr>
      <dsp:spPr>
        <a:xfrm>
          <a:off x="0" y="2276977"/>
          <a:ext cx="1418487" cy="11376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CH" sz="1700" kern="1200" dirty="0" smtClean="0">
              <a:solidFill>
                <a:schemeClr val="bg1"/>
              </a:solidFill>
            </a:rPr>
            <a:t>Cross-device frameworks</a:t>
          </a:r>
          <a:endParaRPr lang="de-CH" sz="1700" kern="1200" dirty="0">
            <a:solidFill>
              <a:schemeClr val="bg1"/>
            </a:solidFill>
          </a:endParaRPr>
        </a:p>
      </dsp:txBody>
      <dsp:txXfrm>
        <a:off x="0" y="2276977"/>
        <a:ext cx="1418487" cy="1137654"/>
      </dsp:txXfrm>
    </dsp:sp>
    <dsp:sp modelId="{5B4957FE-4C17-4C19-BA97-C6F4AF900951}">
      <dsp:nvSpPr>
        <dsp:cNvPr id="0" name=""/>
        <dsp:cNvSpPr/>
      </dsp:nvSpPr>
      <dsp:spPr>
        <a:xfrm>
          <a:off x="1524873" y="2303418"/>
          <a:ext cx="5567561" cy="5288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CH" sz="1600" kern="1200" dirty="0" smtClean="0">
              <a:solidFill>
                <a:schemeClr val="bg1"/>
              </a:solidFill>
            </a:rPr>
            <a:t>Frameworks with tool support</a:t>
          </a:r>
          <a:endParaRPr lang="de-CH" sz="1600" kern="1200" dirty="0">
            <a:solidFill>
              <a:schemeClr val="bg1"/>
            </a:solidFill>
          </a:endParaRPr>
        </a:p>
      </dsp:txBody>
      <dsp:txXfrm>
        <a:off x="1524873" y="2303418"/>
        <a:ext cx="5567561" cy="528831"/>
      </dsp:txXfrm>
    </dsp:sp>
    <dsp:sp modelId="{4F4551A9-DA2E-4D93-BCA0-B4446521614C}">
      <dsp:nvSpPr>
        <dsp:cNvPr id="0" name=""/>
        <dsp:cNvSpPr/>
      </dsp:nvSpPr>
      <dsp:spPr>
        <a:xfrm>
          <a:off x="1418486" y="2832250"/>
          <a:ext cx="567394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E24F13B6-DBAF-4862-A037-86C5CA064CA3}">
      <dsp:nvSpPr>
        <dsp:cNvPr id="0" name=""/>
        <dsp:cNvSpPr/>
      </dsp:nvSpPr>
      <dsp:spPr>
        <a:xfrm>
          <a:off x="1524873" y="2858692"/>
          <a:ext cx="5567561" cy="5288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CH" sz="1600" kern="1200" dirty="0" smtClean="0">
              <a:solidFill>
                <a:schemeClr val="bg1"/>
              </a:solidFill>
            </a:rPr>
            <a:t>Web-based frameworks</a:t>
          </a:r>
          <a:endParaRPr lang="de-CH" sz="1600" kern="1200" dirty="0">
            <a:solidFill>
              <a:schemeClr val="bg1"/>
            </a:solidFill>
          </a:endParaRPr>
        </a:p>
      </dsp:txBody>
      <dsp:txXfrm>
        <a:off x="1524873" y="2858692"/>
        <a:ext cx="5567561" cy="528831"/>
      </dsp:txXfrm>
    </dsp:sp>
    <dsp:sp modelId="{ACD20DEA-BAF7-4E9F-8457-45AF011D831F}">
      <dsp:nvSpPr>
        <dsp:cNvPr id="0" name=""/>
        <dsp:cNvSpPr/>
      </dsp:nvSpPr>
      <dsp:spPr>
        <a:xfrm>
          <a:off x="1418486" y="3387523"/>
          <a:ext cx="567394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D7D9D4C-3546-48C4-8A93-ECE5BE5671C9}">
      <dsp:nvSpPr>
        <dsp:cNvPr id="0" name=""/>
        <dsp:cNvSpPr/>
      </dsp:nvSpPr>
      <dsp:spPr>
        <a:xfrm>
          <a:off x="0" y="1668"/>
          <a:ext cx="2986926" cy="0"/>
        </a:xfrm>
        <a:prstGeom prst="lin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 w="9525" cap="rnd" cmpd="sng" algn="ctr">
          <a:noFill/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04D08FD-083B-415A-980A-5FC7D47286F9}">
      <dsp:nvSpPr>
        <dsp:cNvPr id="0" name=""/>
        <dsp:cNvSpPr/>
      </dsp:nvSpPr>
      <dsp:spPr>
        <a:xfrm>
          <a:off x="0" y="1668"/>
          <a:ext cx="597385" cy="11376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120" tIns="198120" rIns="198120" bIns="198120" numCol="1" spcCol="1270" anchor="t" anchorCtr="0">
          <a:noAutofit/>
        </a:bodyPr>
        <a:lstStyle/>
        <a:p>
          <a:pPr lvl="0" algn="l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CH" sz="5200" kern="1200" dirty="0" smtClean="0">
              <a:solidFill>
                <a:schemeClr val="bg1"/>
              </a:solidFill>
            </a:rPr>
            <a:t> </a:t>
          </a:r>
          <a:endParaRPr lang="de-CH" sz="5200" kern="1200" dirty="0">
            <a:solidFill>
              <a:schemeClr val="bg1"/>
            </a:solidFill>
          </a:endParaRPr>
        </a:p>
      </dsp:txBody>
      <dsp:txXfrm>
        <a:off x="0" y="1668"/>
        <a:ext cx="597385" cy="1137654"/>
      </dsp:txXfrm>
    </dsp:sp>
    <dsp:sp modelId="{5DBB4281-F0BE-4F91-896A-8C66C3EE4344}">
      <dsp:nvSpPr>
        <dsp:cNvPr id="0" name=""/>
        <dsp:cNvSpPr/>
      </dsp:nvSpPr>
      <dsp:spPr>
        <a:xfrm>
          <a:off x="642189" y="19443"/>
          <a:ext cx="2344736" cy="3555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CH" sz="1600" kern="1200" dirty="0" smtClean="0"/>
            <a:t>Chrome DevTools</a:t>
          </a:r>
          <a:endParaRPr lang="de-CH" sz="1600" kern="1200" dirty="0"/>
        </a:p>
      </dsp:txBody>
      <dsp:txXfrm>
        <a:off x="642189" y="19443"/>
        <a:ext cx="2344736" cy="355517"/>
      </dsp:txXfrm>
    </dsp:sp>
    <dsp:sp modelId="{A5C8446F-E986-496C-8BDD-4D2FC9CBA2E3}">
      <dsp:nvSpPr>
        <dsp:cNvPr id="0" name=""/>
        <dsp:cNvSpPr/>
      </dsp:nvSpPr>
      <dsp:spPr>
        <a:xfrm>
          <a:off x="597385" y="374961"/>
          <a:ext cx="238954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B5F1F007-89DA-4D68-92EA-106E53C30817}">
      <dsp:nvSpPr>
        <dsp:cNvPr id="0" name=""/>
        <dsp:cNvSpPr/>
      </dsp:nvSpPr>
      <dsp:spPr>
        <a:xfrm>
          <a:off x="642189" y="392736"/>
          <a:ext cx="2344736" cy="3555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CH" sz="1600" kern="1200" dirty="0" smtClean="0"/>
            <a:t>Timelapse</a:t>
          </a:r>
          <a:endParaRPr lang="de-CH" sz="1600" kern="1200" dirty="0"/>
        </a:p>
      </dsp:txBody>
      <dsp:txXfrm>
        <a:off x="642189" y="392736"/>
        <a:ext cx="2344736" cy="355517"/>
      </dsp:txXfrm>
    </dsp:sp>
    <dsp:sp modelId="{3789F809-E462-4B07-BD97-45CEB8CB3521}">
      <dsp:nvSpPr>
        <dsp:cNvPr id="0" name=""/>
        <dsp:cNvSpPr/>
      </dsp:nvSpPr>
      <dsp:spPr>
        <a:xfrm>
          <a:off x="597385" y="748253"/>
          <a:ext cx="238954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035A90DC-80D1-4781-904E-EE59D4DD528F}">
      <dsp:nvSpPr>
        <dsp:cNvPr id="0" name=""/>
        <dsp:cNvSpPr/>
      </dsp:nvSpPr>
      <dsp:spPr>
        <a:xfrm>
          <a:off x="642189" y="766029"/>
          <a:ext cx="2344736" cy="3555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CH" sz="1600" kern="1200" dirty="0" smtClean="0"/>
            <a:t>Selenium</a:t>
          </a:r>
          <a:endParaRPr lang="de-CH" sz="1600" kern="1200" dirty="0"/>
        </a:p>
      </dsp:txBody>
      <dsp:txXfrm>
        <a:off x="642189" y="766029"/>
        <a:ext cx="2344736" cy="355517"/>
      </dsp:txXfrm>
    </dsp:sp>
    <dsp:sp modelId="{1FCB9353-6B3C-4B14-AC40-DC2E74946FE0}">
      <dsp:nvSpPr>
        <dsp:cNvPr id="0" name=""/>
        <dsp:cNvSpPr/>
      </dsp:nvSpPr>
      <dsp:spPr>
        <a:xfrm>
          <a:off x="597385" y="1121546"/>
          <a:ext cx="238954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43609A55-549B-4B22-B378-7C00BB36BB3C}">
      <dsp:nvSpPr>
        <dsp:cNvPr id="0" name=""/>
        <dsp:cNvSpPr/>
      </dsp:nvSpPr>
      <dsp:spPr>
        <a:xfrm>
          <a:off x="0" y="1139322"/>
          <a:ext cx="2986926" cy="0"/>
        </a:xfrm>
        <a:prstGeom prst="lin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 w="9525" cap="rnd" cmpd="sng" algn="ctr">
          <a:noFill/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4331B6D-CDC0-403D-85CE-9A7C2AE33AFC}">
      <dsp:nvSpPr>
        <dsp:cNvPr id="0" name=""/>
        <dsp:cNvSpPr/>
      </dsp:nvSpPr>
      <dsp:spPr>
        <a:xfrm>
          <a:off x="0" y="1139322"/>
          <a:ext cx="597385" cy="11376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120" tIns="198120" rIns="198120" bIns="198120" numCol="1" spcCol="1270" anchor="t" anchorCtr="0">
          <a:noAutofit/>
        </a:bodyPr>
        <a:lstStyle/>
        <a:p>
          <a:pPr lvl="0" algn="l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CH" sz="5200" kern="1200" dirty="0" smtClean="0">
              <a:solidFill>
                <a:schemeClr val="bg1"/>
              </a:solidFill>
            </a:rPr>
            <a:t> </a:t>
          </a:r>
          <a:endParaRPr lang="de-CH" sz="5200" kern="1200" dirty="0">
            <a:solidFill>
              <a:schemeClr val="bg1"/>
            </a:solidFill>
          </a:endParaRPr>
        </a:p>
      </dsp:txBody>
      <dsp:txXfrm>
        <a:off x="0" y="1139322"/>
        <a:ext cx="597385" cy="1137654"/>
      </dsp:txXfrm>
    </dsp:sp>
    <dsp:sp modelId="{61D2D15D-537D-4FA2-815D-52FBDDEAC5F6}">
      <dsp:nvSpPr>
        <dsp:cNvPr id="0" name=""/>
        <dsp:cNvSpPr/>
      </dsp:nvSpPr>
      <dsp:spPr>
        <a:xfrm>
          <a:off x="642189" y="1157098"/>
          <a:ext cx="2344736" cy="3555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CH" sz="1600" kern="1200" dirty="0" smtClean="0">
              <a:solidFill>
                <a:schemeClr val="bg1"/>
              </a:solidFill>
            </a:rPr>
            <a:t> </a:t>
          </a:r>
          <a:endParaRPr lang="de-CH" sz="1600" kern="1200" dirty="0">
            <a:solidFill>
              <a:schemeClr val="bg1"/>
            </a:solidFill>
          </a:endParaRPr>
        </a:p>
      </dsp:txBody>
      <dsp:txXfrm>
        <a:off x="642189" y="1157098"/>
        <a:ext cx="2344736" cy="355517"/>
      </dsp:txXfrm>
    </dsp:sp>
    <dsp:sp modelId="{FD75654B-AAE2-4BE6-9395-97E1716AFE33}">
      <dsp:nvSpPr>
        <dsp:cNvPr id="0" name=""/>
        <dsp:cNvSpPr/>
      </dsp:nvSpPr>
      <dsp:spPr>
        <a:xfrm>
          <a:off x="597385" y="1512615"/>
          <a:ext cx="238954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BB644FA3-4484-4891-ACF8-FAB5EDA42248}">
      <dsp:nvSpPr>
        <dsp:cNvPr id="0" name=""/>
        <dsp:cNvSpPr/>
      </dsp:nvSpPr>
      <dsp:spPr>
        <a:xfrm>
          <a:off x="642189" y="1530391"/>
          <a:ext cx="2344736" cy="3555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CH" sz="1600" kern="1200" dirty="0" smtClean="0">
              <a:solidFill>
                <a:schemeClr val="bg1"/>
              </a:solidFill>
            </a:rPr>
            <a:t> </a:t>
          </a:r>
          <a:endParaRPr lang="de-CH" sz="1600" kern="1200" dirty="0">
            <a:solidFill>
              <a:schemeClr val="bg1"/>
            </a:solidFill>
          </a:endParaRPr>
        </a:p>
      </dsp:txBody>
      <dsp:txXfrm>
        <a:off x="642189" y="1530391"/>
        <a:ext cx="2344736" cy="355517"/>
      </dsp:txXfrm>
    </dsp:sp>
    <dsp:sp modelId="{5A43FBB5-97C9-4845-ACFE-831B3453D170}">
      <dsp:nvSpPr>
        <dsp:cNvPr id="0" name=""/>
        <dsp:cNvSpPr/>
      </dsp:nvSpPr>
      <dsp:spPr>
        <a:xfrm>
          <a:off x="597385" y="1885908"/>
          <a:ext cx="238954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65CAF909-4C3A-479B-B372-998F2C006362}">
      <dsp:nvSpPr>
        <dsp:cNvPr id="0" name=""/>
        <dsp:cNvSpPr/>
      </dsp:nvSpPr>
      <dsp:spPr>
        <a:xfrm>
          <a:off x="642189" y="1903684"/>
          <a:ext cx="2344736" cy="3555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CH" sz="1600" kern="1200" dirty="0" smtClean="0">
              <a:solidFill>
                <a:schemeClr val="bg1"/>
              </a:solidFill>
            </a:rPr>
            <a:t> </a:t>
          </a:r>
          <a:endParaRPr lang="de-CH" sz="1600" kern="1200" dirty="0">
            <a:solidFill>
              <a:schemeClr val="bg1"/>
            </a:solidFill>
          </a:endParaRPr>
        </a:p>
      </dsp:txBody>
      <dsp:txXfrm>
        <a:off x="642189" y="1903684"/>
        <a:ext cx="2344736" cy="355517"/>
      </dsp:txXfrm>
    </dsp:sp>
    <dsp:sp modelId="{87DC9E26-DFC9-4F8D-85ED-DBF0845D4A8B}">
      <dsp:nvSpPr>
        <dsp:cNvPr id="0" name=""/>
        <dsp:cNvSpPr/>
      </dsp:nvSpPr>
      <dsp:spPr>
        <a:xfrm>
          <a:off x="597385" y="2259201"/>
          <a:ext cx="238954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453BA0B0-CB23-420B-9A5F-0FCDB9420418}">
      <dsp:nvSpPr>
        <dsp:cNvPr id="0" name=""/>
        <dsp:cNvSpPr/>
      </dsp:nvSpPr>
      <dsp:spPr>
        <a:xfrm>
          <a:off x="0" y="2276977"/>
          <a:ext cx="2986926" cy="0"/>
        </a:xfrm>
        <a:prstGeom prst="lin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 w="9525" cap="rnd" cmpd="sng" algn="ctr">
          <a:noFill/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D9083FA-FCAD-437D-9F05-589485233A84}">
      <dsp:nvSpPr>
        <dsp:cNvPr id="0" name=""/>
        <dsp:cNvSpPr/>
      </dsp:nvSpPr>
      <dsp:spPr>
        <a:xfrm>
          <a:off x="0" y="2276977"/>
          <a:ext cx="597385" cy="11376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120" tIns="198120" rIns="198120" bIns="198120" numCol="1" spcCol="1270" anchor="t" anchorCtr="0">
          <a:noAutofit/>
        </a:bodyPr>
        <a:lstStyle/>
        <a:p>
          <a:pPr lvl="0" algn="l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CH" sz="5200" kern="1200" dirty="0" smtClean="0">
              <a:solidFill>
                <a:schemeClr val="bg1"/>
              </a:solidFill>
            </a:rPr>
            <a:t> </a:t>
          </a:r>
          <a:endParaRPr lang="de-CH" sz="5200" kern="1200" dirty="0">
            <a:solidFill>
              <a:schemeClr val="bg1"/>
            </a:solidFill>
          </a:endParaRPr>
        </a:p>
      </dsp:txBody>
      <dsp:txXfrm>
        <a:off x="0" y="2276977"/>
        <a:ext cx="597385" cy="1137654"/>
      </dsp:txXfrm>
    </dsp:sp>
    <dsp:sp modelId="{5B4957FE-4C17-4C19-BA97-C6F4AF900951}">
      <dsp:nvSpPr>
        <dsp:cNvPr id="0" name=""/>
        <dsp:cNvSpPr/>
      </dsp:nvSpPr>
      <dsp:spPr>
        <a:xfrm>
          <a:off x="642189" y="2303418"/>
          <a:ext cx="2344736" cy="5288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CH" sz="1600" kern="1200" dirty="0" smtClean="0">
              <a:solidFill>
                <a:schemeClr val="bg1"/>
              </a:solidFill>
            </a:rPr>
            <a:t> </a:t>
          </a:r>
          <a:endParaRPr lang="de-CH" sz="1600" kern="1200" dirty="0">
            <a:solidFill>
              <a:schemeClr val="bg1"/>
            </a:solidFill>
          </a:endParaRPr>
        </a:p>
      </dsp:txBody>
      <dsp:txXfrm>
        <a:off x="642189" y="2303418"/>
        <a:ext cx="2344736" cy="528831"/>
      </dsp:txXfrm>
    </dsp:sp>
    <dsp:sp modelId="{4F4551A9-DA2E-4D93-BCA0-B4446521614C}">
      <dsp:nvSpPr>
        <dsp:cNvPr id="0" name=""/>
        <dsp:cNvSpPr/>
      </dsp:nvSpPr>
      <dsp:spPr>
        <a:xfrm>
          <a:off x="597385" y="2832250"/>
          <a:ext cx="238954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E24F13B6-DBAF-4862-A037-86C5CA064CA3}">
      <dsp:nvSpPr>
        <dsp:cNvPr id="0" name=""/>
        <dsp:cNvSpPr/>
      </dsp:nvSpPr>
      <dsp:spPr>
        <a:xfrm>
          <a:off x="642189" y="2858692"/>
          <a:ext cx="2344736" cy="5288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CH" sz="1600" kern="1200" dirty="0" smtClean="0">
              <a:solidFill>
                <a:schemeClr val="bg1"/>
              </a:solidFill>
            </a:rPr>
            <a:t> </a:t>
          </a:r>
          <a:endParaRPr lang="de-CH" sz="1600" kern="1200" dirty="0">
            <a:solidFill>
              <a:schemeClr val="bg1"/>
            </a:solidFill>
          </a:endParaRPr>
        </a:p>
      </dsp:txBody>
      <dsp:txXfrm>
        <a:off x="642189" y="2858692"/>
        <a:ext cx="2344736" cy="528831"/>
      </dsp:txXfrm>
    </dsp:sp>
    <dsp:sp modelId="{ACD20DEA-BAF7-4E9F-8457-45AF011D831F}">
      <dsp:nvSpPr>
        <dsp:cNvPr id="0" name=""/>
        <dsp:cNvSpPr/>
      </dsp:nvSpPr>
      <dsp:spPr>
        <a:xfrm>
          <a:off x="597385" y="3387523"/>
          <a:ext cx="238954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B445BD-C3C2-450D-A3EC-416A93A19DF1}" type="datetimeFigureOut">
              <a:rPr lang="de-CH" smtClean="0"/>
              <a:t>20.10.2015</a:t>
            </a:fld>
            <a:endParaRPr lang="de-C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BA8AE7-7C10-41DC-AFD6-EFDFAFD9B564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705287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BA8AE7-7C10-41DC-AFD6-EFDFAFD9B564}" type="slidenum">
              <a:rPr lang="de-CH" smtClean="0"/>
              <a:t>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4643360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BA8AE7-7C10-41DC-AFD6-EFDFAFD9B564}" type="slidenum">
              <a:rPr lang="de-CH" smtClean="0"/>
              <a:t>17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0934974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Alternative</a:t>
            </a:r>
            <a:r>
              <a:rPr lang="de-CH" baseline="0" dirty="0" smtClean="0"/>
              <a:t> version of previous slide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BA8AE7-7C10-41DC-AFD6-EFDFAFD9B564}" type="slidenum">
              <a:rPr lang="de-CH" smtClean="0"/>
              <a:t>24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740977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BA8AE7-7C10-41DC-AFD6-EFDFAFD9B564}" type="slidenum">
              <a:rPr lang="de-CH" smtClean="0"/>
              <a:t>28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8076299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Users typically have access to multiple devices</a:t>
            </a:r>
          </a:p>
          <a:p>
            <a:r>
              <a:rPr lang="de-CH" dirty="0" smtClean="0"/>
              <a:t>Studies have shown that users already use multiple devices in parallel, but better functional coordination is needed</a:t>
            </a:r>
          </a:p>
          <a:p>
            <a:r>
              <a:rPr lang="de-CH" dirty="0" smtClean="0"/>
              <a:t>Cross-device frameworks provide little support for testing and debugging</a:t>
            </a:r>
          </a:p>
          <a:p>
            <a:r>
              <a:rPr lang="de-CH" dirty="0" smtClean="0"/>
              <a:t>Tools for testing traditional and reponsive websites are not well-suited for debugging multiple devices simultaneously</a:t>
            </a:r>
          </a:p>
          <a:p>
            <a:r>
              <a:rPr lang="de-CH" dirty="0" smtClean="0"/>
              <a:t>More advanced testing tools for cross-device applications could help increase the proliferation of such applications</a:t>
            </a:r>
          </a:p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BA8AE7-7C10-41DC-AFD6-EFDFAFD9B564}" type="slidenum">
              <a:rPr lang="de-CH" smtClean="0"/>
              <a:t>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414752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BA8AE7-7C10-41DC-AFD6-EFDFAFD9B564}" type="slidenum">
              <a:rPr lang="de-CH" smtClean="0"/>
              <a:t>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838841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BA8AE7-7C10-41DC-AFD6-EFDFAFD9B564}" type="slidenum">
              <a:rPr lang="de-CH" smtClean="0"/>
              <a:t>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2289603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BA8AE7-7C10-41DC-AFD6-EFDFAFD9B564}" type="slidenum">
              <a:rPr lang="de-CH" smtClean="0"/>
              <a:t>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5554017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BA8AE7-7C10-41DC-AFD6-EFDFAFD9B564}" type="slidenum">
              <a:rPr lang="de-CH" smtClean="0"/>
              <a:t>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629214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BA8AE7-7C10-41DC-AFD6-EFDFAFD9B564}" type="slidenum">
              <a:rPr lang="de-CH" smtClean="0"/>
              <a:t>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2751049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BA8AE7-7C10-41DC-AFD6-EFDFAFD9B564}" type="slidenum">
              <a:rPr lang="de-CH" smtClean="0"/>
              <a:t>14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4861643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BA8AE7-7C10-41DC-AFD6-EFDFAFD9B564}" type="slidenum">
              <a:rPr lang="de-CH" smtClean="0"/>
              <a:t>15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7907238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  <a:prstGeom prst="rect">
            <a:avLst/>
          </a:prstGeom>
        </p:spPr>
        <p:txBody>
          <a:bodyPr anchor="b"/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10158984" y="1792224"/>
            <a:ext cx="990599" cy="304799"/>
          </a:xfrm>
        </p:spPr>
        <p:txBody>
          <a:bodyPr/>
          <a:lstStyle>
            <a:lvl1pPr algn="l">
              <a:defRPr b="0">
                <a:solidFill>
                  <a:schemeClr val="bg1"/>
                </a:solidFill>
              </a:defRPr>
            </a:lvl1pPr>
          </a:lstStyle>
          <a:p>
            <a:fld id="{43A1104E-5C11-48A6-9EE2-DE7249647659}" type="datetime1">
              <a:rPr lang="de-CH" smtClean="0"/>
              <a:t>20.10.2015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8951976" y="3227832"/>
            <a:ext cx="3867912" cy="310896"/>
          </a:xfrm>
        </p:spPr>
        <p:txBody>
          <a:bodyPr/>
          <a:lstStyle>
            <a:lvl1pPr>
              <a:defRPr sz="1000" b="0">
                <a:solidFill>
                  <a:schemeClr val="bg1"/>
                </a:solidFill>
              </a:defRPr>
            </a:lvl1pPr>
          </a:lstStyle>
          <a:p>
            <a:endParaRPr lang="de-CH"/>
          </a:p>
        </p:txBody>
      </p:sp>
      <p:sp>
        <p:nvSpPr>
          <p:cNvPr id="8" name="Rectangle 7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1008" y="292608"/>
            <a:ext cx="838199" cy="767687"/>
          </a:xfrm>
        </p:spPr>
        <p:txBody>
          <a:bodyPr/>
          <a:lstStyle>
            <a:lvl1pPr>
              <a:defRPr sz="2800" b="0" i="0">
                <a:latin typeface="+mj-lt"/>
              </a:defRPr>
            </a:lvl1pPr>
          </a:lstStyle>
          <a:p>
            <a:fld id="{BB28D65B-17C6-4424-A77D-9AA135522E7E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692249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7" y="4969927"/>
            <a:ext cx="8825657" cy="56673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7" y="553666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15FE9-C477-4133-9A0E-D3A9601812F7}" type="datetime1">
              <a:rPr lang="de-CH" smtClean="0"/>
              <a:t>20.10.2015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12" name="Rectangle 1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8D65B-17C6-4424-A77D-9AA135522E7E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4385797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060704"/>
            <a:ext cx="8833104" cy="1371600"/>
          </a:xfrm>
          <a:prstGeom prst="rect">
            <a:avLst/>
          </a:prstGeom>
        </p:spPr>
        <p:txBody>
          <a:bodyPr anchor="ctr" anchorCtr="0"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2144" y="3547872"/>
            <a:ext cx="8825659" cy="2478024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F3F02B-9EC5-40B2-AEFD-E007AE95F38D}" type="datetime1">
              <a:rPr lang="de-CH" smtClean="0"/>
              <a:t>20.10.2015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8D65B-17C6-4424-A77D-9AA135522E7E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538521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6" name="Rectangle 1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4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7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2" name="TextBox 11"/>
          <p:cNvSpPr txBox="1"/>
          <p:nvPr/>
        </p:nvSpPr>
        <p:spPr bwMode="gray">
          <a:xfrm>
            <a:off x="898295" y="596767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 bwMode="gray">
          <a:xfrm>
            <a:off x="9715063" y="2629300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980517"/>
            <a:ext cx="8460983" cy="2698249"/>
          </a:xfrm>
          <a:prstGeom prst="rect">
            <a:avLst/>
          </a:prstGeom>
        </p:spPr>
        <p:txBody>
          <a:bodyPr anchor="ctr" anchorCtr="0"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 bwMode="gray">
          <a:xfrm>
            <a:off x="1945945" y="3679987"/>
            <a:ext cx="7725772" cy="342174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1400" cap="small" dirty="0">
                <a:solidFill>
                  <a:schemeClr val="tx2">
                    <a:lumMod val="40000"/>
                    <a:lumOff val="60000"/>
                  </a:schemeClr>
                </a:solidFill>
                <a:latin typeface="+mn-lt"/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8"/>
            <a:ext cx="8825659" cy="997858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32B111-787C-47AB-945C-252C8E43A96F}" type="datetime1">
              <a:rPr lang="de-CH" smtClean="0"/>
              <a:t>20.10.2015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23" name="Rectangle 2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8D65B-17C6-4424-A77D-9AA135522E7E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3015846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3525"/>
            <a:ext cx="8865623" cy="1819656"/>
          </a:xfrm>
          <a:prstGeom prst="rect">
            <a:avLst/>
          </a:prstGeo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9200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182084-0FD6-4635-9AD4-F23690431EE3}" type="datetime1">
              <a:rPr lang="de-CH" smtClean="0"/>
              <a:t>20.10.2015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10" name="Rectangle 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8D65B-17C6-4424-A77D-9AA135522E7E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192742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3129168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4" y="3179764"/>
            <a:ext cx="3129168" cy="2847290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5380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4"/>
            <a:ext cx="3145380" cy="2847290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6700" y="2595032"/>
            <a:ext cx="3161029" cy="58473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6700" y="3179764"/>
            <a:ext cx="3161029" cy="2847290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384991" y="2603500"/>
            <a:ext cx="32564" cy="3423554"/>
          </a:xfrm>
          <a:prstGeom prst="line">
            <a:avLst/>
          </a:prstGeom>
          <a:ln w="12700" cmpd="sng">
            <a:solidFill>
              <a:schemeClr val="tx1">
                <a:lumMod val="75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5824" y="2603500"/>
            <a:ext cx="0" cy="3423554"/>
          </a:xfrm>
          <a:prstGeom prst="line">
            <a:avLst/>
          </a:prstGeom>
          <a:ln w="12700" cmpd="sng">
            <a:solidFill>
              <a:schemeClr val="tx1">
                <a:lumMod val="75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5BF401-9EA5-4D64-9204-E622C3252EB7}" type="datetime1">
              <a:rPr lang="de-CH" smtClean="0"/>
              <a:t>20.10.2015</a:t>
            </a:fld>
            <a:endParaRPr lang="de-C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8D65B-17C6-4424-A77D-9AA135522E7E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5519529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  <a:prstGeom prst="rect">
            <a:avLst/>
          </a:prstGeom>
        </p:spPr>
        <p:txBody>
          <a:bodyPr anchor="ctr" anchorCtr="0"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5"/>
            <a:ext cx="3050438" cy="57626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2" y="2610916"/>
            <a:ext cx="2691242" cy="1584094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7"/>
            <a:ext cx="3050438" cy="91794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2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8865" y="5109108"/>
            <a:ext cx="3050438" cy="91257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3433" y="4532842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3433" y="5109107"/>
            <a:ext cx="3050438" cy="917947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384245" y="2603500"/>
            <a:ext cx="1" cy="3461811"/>
          </a:xfrm>
          <a:prstGeom prst="line">
            <a:avLst/>
          </a:prstGeom>
          <a:ln w="12700" cmpd="sng">
            <a:solidFill>
              <a:schemeClr val="tx1">
                <a:lumMod val="75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807352" y="2603500"/>
            <a:ext cx="0" cy="3461811"/>
          </a:xfrm>
          <a:prstGeom prst="line">
            <a:avLst/>
          </a:prstGeom>
          <a:ln w="12700" cmpd="sng">
            <a:solidFill>
              <a:schemeClr val="tx1">
                <a:lumMod val="75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C5374-0A27-42E1-A71C-687EB48DFD99}" type="datetime1">
              <a:rPr lang="de-CH" smtClean="0"/>
              <a:t>20.10.2015</a:t>
            </a:fld>
            <a:endParaRPr lang="de-C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8D65B-17C6-4424-A77D-9AA135522E7E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1732565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595033"/>
            <a:ext cx="8825659" cy="3424768"/>
          </a:xfrm>
        </p:spPr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8088E3-0266-4465-8CF4-4AAA69167E1E}" type="datetime1">
              <a:rPr lang="de-CH" smtClean="0"/>
              <a:t>20.10.2015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8D65B-17C6-4424-A77D-9AA135522E7E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29439501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3" name="Rectangle 12"/>
            <p:cNvSpPr/>
            <p:nvPr/>
          </p:nvSpPr>
          <p:spPr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6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76756" y="1278466"/>
            <a:ext cx="1441567" cy="4748591"/>
          </a:xfrm>
          <a:prstGeom prst="rect">
            <a:avLst/>
          </a:prstGeo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5"/>
            <a:ext cx="6256025" cy="474859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F6FA1-28A4-4522-A56E-195FE9C925AF}" type="datetime1">
              <a:rPr lang="de-CH" smtClean="0"/>
              <a:t>20.10.2015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20" name="Rectangle 1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8D65B-17C6-4424-A77D-9AA135522E7E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8927432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9"/>
            <a:ext cx="8825659" cy="706964"/>
          </a:xfrm>
          <a:prstGeom prst="rect">
            <a:avLst/>
          </a:prstGeom>
        </p:spPr>
        <p:txBody>
          <a:bodyPr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E67B1-B121-408B-A95C-CE44F29DE4EE}" type="datetime1">
              <a:rPr lang="de-CH" smtClean="0"/>
              <a:t>20.10.2015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00" b="1"/>
            </a:lvl1pPr>
          </a:lstStyle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8D65B-17C6-4424-A77D-9AA135522E7E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009307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Rectangle 8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7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679192"/>
            <a:ext cx="4343400" cy="2286000"/>
          </a:xfrm>
          <a:prstGeom prst="rect">
            <a:avLst/>
          </a:prstGeom>
        </p:spPr>
        <p:txBody>
          <a:bodyPr anchor="ctr" anchorCtr="0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4576" y="2679192"/>
            <a:ext cx="3758184" cy="2286000"/>
          </a:xfrm>
        </p:spPr>
        <p:txBody>
          <a:bodyPr anchor="ctr" anchorCtr="0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544283-2405-42FB-8F61-80BA68CD36FC}" type="datetime1">
              <a:rPr lang="de-CH" smtClean="0"/>
              <a:t>20.10.2015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00" b="1"/>
            </a:lvl1pPr>
          </a:lstStyle>
          <a:p>
            <a:endParaRPr lang="de-CH"/>
          </a:p>
        </p:txBody>
      </p:sp>
      <p:sp>
        <p:nvSpPr>
          <p:cNvPr id="10" name="Rectangle 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8D65B-17C6-4424-A77D-9AA135522E7E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575137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969264"/>
            <a:ext cx="8825659" cy="704088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8032" cy="3416301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76" y="2603500"/>
            <a:ext cx="4828032" cy="341630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B07543-487A-4DB2-8E5A-258A54E40D4F}" type="datetime1">
              <a:rPr lang="de-CH" smtClean="0"/>
              <a:t>20.10.2015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8D65B-17C6-4424-A77D-9AA135522E7E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7352028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69264"/>
            <a:ext cx="8825659" cy="70408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6040"/>
            <a:ext cx="48280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98448"/>
            <a:ext cx="4828032" cy="2843784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76" y="2606040"/>
            <a:ext cx="48280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1" y="3187921"/>
            <a:ext cx="4825160" cy="2854311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F0801-275C-4F5A-8451-59CE800BD00C}" type="datetime1">
              <a:rPr lang="de-CH" smtClean="0"/>
              <a:t>20.10.2015</a:t>
            </a:fld>
            <a:endParaRPr lang="de-C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8D65B-17C6-4424-A77D-9AA135522E7E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641746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2144" y="969264"/>
            <a:ext cx="8825659" cy="704088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A19FB-2B2F-4974-9E44-D2DAF4A8D620}" type="datetime1">
              <a:rPr lang="de-CH" smtClean="0"/>
              <a:t>20.10.2015</a:t>
            </a:fld>
            <a:endParaRPr lang="de-C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8D65B-17C6-4424-A77D-9AA135522E7E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691984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B6575-FA4B-488D-A3DE-9FBE0E2B740D}" type="datetime1">
              <a:rPr lang="de-CH" smtClean="0"/>
              <a:t>20.10.2015</a:t>
            </a:fld>
            <a:endParaRPr lang="de-C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Rectangle 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8D65B-17C6-4424-A77D-9AA135522E7E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73634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298448"/>
            <a:ext cx="2793159" cy="1597152"/>
          </a:xfrm>
          <a:prstGeom prst="rect">
            <a:avLst/>
          </a:prstGeo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79008" y="1447800"/>
            <a:ext cx="5195997" cy="45720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3" y="3129280"/>
            <a:ext cx="2793159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D9A0F-1D08-499D-A66A-9B1A3637AEBA}" type="datetime1">
              <a:rPr lang="de-CH" smtClean="0"/>
              <a:t>20.10.2015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8D65B-17C6-4424-A77D-9AA135522E7E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053421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693332"/>
            <a:ext cx="3860259" cy="173566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53D24-34F4-4AB2-9016-28863B10062D}" type="datetime1">
              <a:rPr lang="de-CH" smtClean="0"/>
              <a:t>20.10.2015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8D65B-17C6-4424-A77D-9AA135522E7E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1625031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7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30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2760" y="6391656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2218A523-D362-4AD5-BFD6-FEA499C3415F}" type="datetime1">
              <a:rPr lang="de-CH" smtClean="0"/>
              <a:t>20.10.2015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7784" y="6391656"/>
            <a:ext cx="3867912" cy="310896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de-CH"/>
          </a:p>
        </p:txBody>
      </p:sp>
      <p:sp>
        <p:nvSpPr>
          <p:cNvPr id="29" name="Rectangle 2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BB28D65B-17C6-4424-A77D-9AA135522E7E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986459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  <p:sldLayoutId id="2147483733" r:id="rId2"/>
    <p:sldLayoutId id="2147483734" r:id="rId3"/>
    <p:sldLayoutId id="2147483735" r:id="rId4"/>
    <p:sldLayoutId id="2147483736" r:id="rId5"/>
    <p:sldLayoutId id="2147483737" r:id="rId6"/>
    <p:sldLayoutId id="2147483738" r:id="rId7"/>
    <p:sldLayoutId id="2147483739" r:id="rId8"/>
    <p:sldLayoutId id="2147483740" r:id="rId9"/>
    <p:sldLayoutId id="2147483741" r:id="rId10"/>
    <p:sldLayoutId id="2147483742" r:id="rId11"/>
    <p:sldLayoutId id="2147483743" r:id="rId12"/>
    <p:sldLayoutId id="2147483744" r:id="rId13"/>
    <p:sldLayoutId id="2147483745" r:id="rId14"/>
    <p:sldLayoutId id="2147483746" r:id="rId15"/>
    <p:sldLayoutId id="2147483747" r:id="rId16"/>
    <p:sldLayoutId id="2147483748" r:id="rId1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chart" Target="../charts/char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4.xml"/><Relationship Id="rId4" Type="http://schemas.openxmlformats.org/officeDocument/2006/relationships/chart" Target="../charts/char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5.xml"/><Relationship Id="rId13" Type="http://schemas.openxmlformats.org/officeDocument/2006/relationships/diagramData" Target="../diagrams/data16.xml"/><Relationship Id="rId3" Type="http://schemas.openxmlformats.org/officeDocument/2006/relationships/diagramData" Target="../diagrams/data14.xml"/><Relationship Id="rId7" Type="http://schemas.microsoft.com/office/2007/relationships/diagramDrawing" Target="../diagrams/drawing14.xml"/><Relationship Id="rId12" Type="http://schemas.microsoft.com/office/2007/relationships/diagramDrawing" Target="../diagrams/drawing15.xml"/><Relationship Id="rId17" Type="http://schemas.microsoft.com/office/2007/relationships/diagramDrawing" Target="../diagrams/drawing16.xml"/><Relationship Id="rId2" Type="http://schemas.openxmlformats.org/officeDocument/2006/relationships/notesSlide" Target="../notesSlides/notesSlide12.xml"/><Relationship Id="rId16" Type="http://schemas.openxmlformats.org/officeDocument/2006/relationships/diagramColors" Target="../diagrams/colors1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4.xml"/><Relationship Id="rId11" Type="http://schemas.openxmlformats.org/officeDocument/2006/relationships/diagramColors" Target="../diagrams/colors15.xml"/><Relationship Id="rId5" Type="http://schemas.openxmlformats.org/officeDocument/2006/relationships/diagramQuickStyle" Target="../diagrams/quickStyle14.xml"/><Relationship Id="rId15" Type="http://schemas.openxmlformats.org/officeDocument/2006/relationships/diagramQuickStyle" Target="../diagrams/quickStyle16.xml"/><Relationship Id="rId10" Type="http://schemas.openxmlformats.org/officeDocument/2006/relationships/diagramQuickStyle" Target="../diagrams/quickStyle15.xml"/><Relationship Id="rId4" Type="http://schemas.openxmlformats.org/officeDocument/2006/relationships/diagramLayout" Target="../diagrams/layout14.xml"/><Relationship Id="rId9" Type="http://schemas.openxmlformats.org/officeDocument/2006/relationships/diagramLayout" Target="../diagrams/layout15.xml"/><Relationship Id="rId14" Type="http://schemas.openxmlformats.org/officeDocument/2006/relationships/diagramLayout" Target="../diagrams/layout1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13" Type="http://schemas.openxmlformats.org/officeDocument/2006/relationships/diagramData" Target="../diagrams/data3.xml"/><Relationship Id="rId18" Type="http://schemas.openxmlformats.org/officeDocument/2006/relationships/diagramData" Target="../diagrams/data4.xml"/><Relationship Id="rId26" Type="http://schemas.openxmlformats.org/officeDocument/2006/relationships/diagramColors" Target="../diagrams/colors5.xml"/><Relationship Id="rId3" Type="http://schemas.openxmlformats.org/officeDocument/2006/relationships/diagramData" Target="../diagrams/data1.xml"/><Relationship Id="rId21" Type="http://schemas.openxmlformats.org/officeDocument/2006/relationships/diagramColors" Target="../diagrams/colors4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17" Type="http://schemas.microsoft.com/office/2007/relationships/diagramDrawing" Target="../diagrams/drawing3.xml"/><Relationship Id="rId25" Type="http://schemas.openxmlformats.org/officeDocument/2006/relationships/diagramQuickStyle" Target="../diagrams/quickStyle5.xml"/><Relationship Id="rId2" Type="http://schemas.openxmlformats.org/officeDocument/2006/relationships/notesSlide" Target="../notesSlides/notesSlide3.xml"/><Relationship Id="rId16" Type="http://schemas.openxmlformats.org/officeDocument/2006/relationships/diagramColors" Target="../diagrams/colors3.xml"/><Relationship Id="rId20" Type="http://schemas.openxmlformats.org/officeDocument/2006/relationships/diagramQuickStyle" Target="../diagrams/quickStyle4.xml"/><Relationship Id="rId29" Type="http://schemas.openxmlformats.org/officeDocument/2006/relationships/diagramLayout" Target="../diagrams/layout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24" Type="http://schemas.openxmlformats.org/officeDocument/2006/relationships/diagramLayout" Target="../diagrams/layout5.xml"/><Relationship Id="rId32" Type="http://schemas.microsoft.com/office/2007/relationships/diagramDrawing" Target="../diagrams/drawing6.xml"/><Relationship Id="rId5" Type="http://schemas.openxmlformats.org/officeDocument/2006/relationships/diagramQuickStyle" Target="../diagrams/quickStyle1.xml"/><Relationship Id="rId15" Type="http://schemas.openxmlformats.org/officeDocument/2006/relationships/diagramQuickStyle" Target="../diagrams/quickStyle3.xml"/><Relationship Id="rId23" Type="http://schemas.openxmlformats.org/officeDocument/2006/relationships/diagramData" Target="../diagrams/data5.xml"/><Relationship Id="rId28" Type="http://schemas.openxmlformats.org/officeDocument/2006/relationships/diagramData" Target="../diagrams/data6.xml"/><Relationship Id="rId10" Type="http://schemas.openxmlformats.org/officeDocument/2006/relationships/diagramQuickStyle" Target="../diagrams/quickStyle2.xml"/><Relationship Id="rId19" Type="http://schemas.openxmlformats.org/officeDocument/2006/relationships/diagramLayout" Target="../diagrams/layout4.xml"/><Relationship Id="rId31" Type="http://schemas.openxmlformats.org/officeDocument/2006/relationships/diagramColors" Target="../diagrams/colors6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Relationship Id="rId14" Type="http://schemas.openxmlformats.org/officeDocument/2006/relationships/diagramLayout" Target="../diagrams/layout3.xml"/><Relationship Id="rId22" Type="http://schemas.microsoft.com/office/2007/relationships/diagramDrawing" Target="../diagrams/drawing4.xml"/><Relationship Id="rId27" Type="http://schemas.microsoft.com/office/2007/relationships/diagramDrawing" Target="../diagrams/drawing5.xml"/><Relationship Id="rId30" Type="http://schemas.openxmlformats.org/officeDocument/2006/relationships/diagramQuickStyle" Target="../diagrams/quickStyle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8.xml"/><Relationship Id="rId13" Type="http://schemas.openxmlformats.org/officeDocument/2006/relationships/diagramData" Target="../diagrams/data9.xml"/><Relationship Id="rId18" Type="http://schemas.openxmlformats.org/officeDocument/2006/relationships/diagramData" Target="../diagrams/data10.xml"/><Relationship Id="rId26" Type="http://schemas.openxmlformats.org/officeDocument/2006/relationships/diagramColors" Target="../diagrams/colors11.xml"/><Relationship Id="rId3" Type="http://schemas.openxmlformats.org/officeDocument/2006/relationships/diagramData" Target="../diagrams/data7.xml"/><Relationship Id="rId21" Type="http://schemas.openxmlformats.org/officeDocument/2006/relationships/diagramColors" Target="../diagrams/colors10.xml"/><Relationship Id="rId7" Type="http://schemas.microsoft.com/office/2007/relationships/diagramDrawing" Target="../diagrams/drawing7.xml"/><Relationship Id="rId12" Type="http://schemas.microsoft.com/office/2007/relationships/diagramDrawing" Target="../diagrams/drawing8.xml"/><Relationship Id="rId17" Type="http://schemas.microsoft.com/office/2007/relationships/diagramDrawing" Target="../diagrams/drawing9.xml"/><Relationship Id="rId25" Type="http://schemas.openxmlformats.org/officeDocument/2006/relationships/diagramQuickStyle" Target="../diagrams/quickStyle11.xml"/><Relationship Id="rId2" Type="http://schemas.openxmlformats.org/officeDocument/2006/relationships/notesSlide" Target="../notesSlides/notesSlide4.xml"/><Relationship Id="rId16" Type="http://schemas.openxmlformats.org/officeDocument/2006/relationships/diagramColors" Target="../diagrams/colors9.xml"/><Relationship Id="rId20" Type="http://schemas.openxmlformats.org/officeDocument/2006/relationships/diagramQuickStyle" Target="../diagrams/quickStyle10.xml"/><Relationship Id="rId29" Type="http://schemas.openxmlformats.org/officeDocument/2006/relationships/diagramLayout" Target="../diagrams/layout1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11" Type="http://schemas.openxmlformats.org/officeDocument/2006/relationships/diagramColors" Target="../diagrams/colors8.xml"/><Relationship Id="rId24" Type="http://schemas.openxmlformats.org/officeDocument/2006/relationships/diagramLayout" Target="../diagrams/layout11.xml"/><Relationship Id="rId32" Type="http://schemas.microsoft.com/office/2007/relationships/diagramDrawing" Target="../diagrams/drawing12.xml"/><Relationship Id="rId5" Type="http://schemas.openxmlformats.org/officeDocument/2006/relationships/diagramQuickStyle" Target="../diagrams/quickStyle7.xml"/><Relationship Id="rId15" Type="http://schemas.openxmlformats.org/officeDocument/2006/relationships/diagramQuickStyle" Target="../diagrams/quickStyle9.xml"/><Relationship Id="rId23" Type="http://schemas.openxmlformats.org/officeDocument/2006/relationships/diagramData" Target="../diagrams/data11.xml"/><Relationship Id="rId28" Type="http://schemas.openxmlformats.org/officeDocument/2006/relationships/diagramData" Target="../diagrams/data12.xml"/><Relationship Id="rId10" Type="http://schemas.openxmlformats.org/officeDocument/2006/relationships/diagramQuickStyle" Target="../diagrams/quickStyle8.xml"/><Relationship Id="rId19" Type="http://schemas.openxmlformats.org/officeDocument/2006/relationships/diagramLayout" Target="../diagrams/layout10.xml"/><Relationship Id="rId31" Type="http://schemas.openxmlformats.org/officeDocument/2006/relationships/diagramColors" Target="../diagrams/colors12.xml"/><Relationship Id="rId4" Type="http://schemas.openxmlformats.org/officeDocument/2006/relationships/diagramLayout" Target="../diagrams/layout7.xml"/><Relationship Id="rId9" Type="http://schemas.openxmlformats.org/officeDocument/2006/relationships/diagramLayout" Target="../diagrams/layout8.xml"/><Relationship Id="rId14" Type="http://schemas.openxmlformats.org/officeDocument/2006/relationships/diagramLayout" Target="../diagrams/layout9.xml"/><Relationship Id="rId22" Type="http://schemas.microsoft.com/office/2007/relationships/diagramDrawing" Target="../diagrams/drawing10.xml"/><Relationship Id="rId27" Type="http://schemas.microsoft.com/office/2007/relationships/diagramDrawing" Target="../diagrams/drawing11.xml"/><Relationship Id="rId30" Type="http://schemas.openxmlformats.org/officeDocument/2006/relationships/diagramQuickStyle" Target="../diagrams/quickStyle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XDTools: Testing and Debugging Cross-Device Applications</a:t>
            </a:r>
            <a:endParaRPr lang="de-CH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de-CH" sz="2000" dirty="0" smtClean="0"/>
              <a:t>Master Thesis</a:t>
            </a:r>
          </a:p>
          <a:p>
            <a:r>
              <a:rPr lang="de-CH" sz="2000" dirty="0" smtClean="0"/>
              <a:t>Nina Heyder</a:t>
            </a:r>
            <a:endParaRPr lang="de-CH" sz="2000" dirty="0"/>
          </a:p>
        </p:txBody>
      </p:sp>
    </p:spTree>
    <p:extLst>
      <p:ext uri="{BB962C8B-B14F-4D97-AF65-F5344CB8AC3E}">
        <p14:creationId xmlns:p14="http://schemas.microsoft.com/office/powerpoint/2010/main" val="3486890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Integration of Real Devices</a:t>
            </a:r>
            <a:endParaRPr lang="de-C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6299849" cy="3416300"/>
          </a:xfrm>
        </p:spPr>
        <p:txBody>
          <a:bodyPr/>
          <a:lstStyle/>
          <a:p>
            <a:r>
              <a:rPr lang="de-CH" b="1" dirty="0" smtClean="0"/>
              <a:t>Goal: </a:t>
            </a:r>
            <a:r>
              <a:rPr lang="de-CH" dirty="0" smtClean="0"/>
              <a:t>It should be easy to </a:t>
            </a:r>
            <a:r>
              <a:rPr lang="de-CH" b="1" dirty="0" smtClean="0"/>
              <a:t>connect real devices </a:t>
            </a:r>
            <a:r>
              <a:rPr lang="de-CH" dirty="0" smtClean="0"/>
              <a:t>to XDTools.</a:t>
            </a:r>
            <a:endParaRPr lang="de-CH" b="1" dirty="0" smtClean="0"/>
          </a:p>
          <a:p>
            <a:r>
              <a:rPr lang="de-CH" b="1" dirty="0" smtClean="0"/>
              <a:t>Scan a QR code </a:t>
            </a:r>
            <a:r>
              <a:rPr lang="de-CH" dirty="0" smtClean="0"/>
              <a:t>to connect a real device</a:t>
            </a:r>
          </a:p>
          <a:p>
            <a:r>
              <a:rPr lang="de-CH" dirty="0" smtClean="0"/>
              <a:t>Device is represented by a </a:t>
            </a:r>
            <a:r>
              <a:rPr lang="de-CH" b="1" dirty="0" smtClean="0"/>
              <a:t>proxy</a:t>
            </a:r>
            <a:r>
              <a:rPr lang="de-CH" dirty="0" smtClean="0"/>
              <a:t> in XDTools</a:t>
            </a:r>
          </a:p>
          <a:p>
            <a:r>
              <a:rPr lang="de-CH" dirty="0" smtClean="0"/>
              <a:t>Can be used </a:t>
            </a:r>
            <a:r>
              <a:rPr lang="de-CH" b="1" dirty="0" smtClean="0"/>
              <a:t>alongside emulated devices</a:t>
            </a:r>
          </a:p>
          <a:p>
            <a:r>
              <a:rPr lang="de-CH" dirty="0" smtClean="0"/>
              <a:t>Most features of XDTools are also available for real devices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699108" y="6100204"/>
            <a:ext cx="21515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600" dirty="0" smtClean="0">
                <a:solidFill>
                  <a:schemeClr val="accent1"/>
                </a:solidFill>
              </a:rPr>
              <a:t>Proxy of real device</a:t>
            </a:r>
            <a:endParaRPr lang="de-CH" sz="1600" dirty="0">
              <a:solidFill>
                <a:schemeClr val="accent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9108" y="4759691"/>
            <a:ext cx="1781053" cy="136914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9108" y="2545171"/>
            <a:ext cx="2980526" cy="183836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699108" y="4314253"/>
            <a:ext cx="13756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600" dirty="0" smtClean="0">
                <a:solidFill>
                  <a:schemeClr val="accent1"/>
                </a:solidFill>
              </a:rPr>
              <a:t>Real device</a:t>
            </a:r>
            <a:endParaRPr lang="de-CH" sz="1600" dirty="0">
              <a:solidFill>
                <a:schemeClr val="accent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63091" y="155147"/>
            <a:ext cx="100335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400" dirty="0" smtClean="0">
                <a:solidFill>
                  <a:schemeClr val="accent5">
                    <a:lumMod val="75000"/>
                  </a:schemeClr>
                </a:solidFill>
              </a:rPr>
              <a:t>Motivation    Related Work    </a:t>
            </a:r>
            <a:r>
              <a:rPr lang="de-CH" sz="1400" b="1" dirty="0" smtClean="0">
                <a:solidFill>
                  <a:schemeClr val="accent5">
                    <a:lumMod val="50000"/>
                  </a:schemeClr>
                </a:solidFill>
              </a:rPr>
              <a:t>XDTools</a:t>
            </a:r>
            <a:r>
              <a:rPr lang="de-CH" sz="1400" dirty="0" smtClean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de-CH" sz="1400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   </a:t>
            </a:r>
            <a:r>
              <a:rPr lang="de-CH" sz="1400" dirty="0" smtClean="0">
                <a:solidFill>
                  <a:schemeClr val="accent5">
                    <a:lumMod val="75000"/>
                  </a:schemeClr>
                </a:solidFill>
              </a:rPr>
              <a:t>Architecture    Sample Applications    Evaluation    Conclusion    Future Work</a:t>
            </a:r>
            <a:endParaRPr lang="de-CH" sz="14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8D65B-17C6-4424-A77D-9AA135522E7E}" type="slidenum">
              <a:rPr lang="de-CH" smtClean="0"/>
              <a:t>10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40013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Integration with Debugging Tools (1)</a:t>
            </a:r>
            <a:endParaRPr lang="de-C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6355690" cy="3476213"/>
          </a:xfrm>
        </p:spPr>
        <p:txBody>
          <a:bodyPr>
            <a:normAutofit/>
          </a:bodyPr>
          <a:lstStyle/>
          <a:p>
            <a:r>
              <a:rPr lang="de-CH" b="1" dirty="0" smtClean="0"/>
              <a:t>Goal</a:t>
            </a:r>
            <a:r>
              <a:rPr lang="de-CH" dirty="0" smtClean="0"/>
              <a:t>: Include popular features of </a:t>
            </a:r>
            <a:r>
              <a:rPr lang="de-CH" b="1" dirty="0" smtClean="0"/>
              <a:t>browser debugging tools</a:t>
            </a:r>
            <a:r>
              <a:rPr lang="de-CH" dirty="0" smtClean="0"/>
              <a:t> in XDTools</a:t>
            </a:r>
          </a:p>
          <a:p>
            <a:r>
              <a:rPr lang="de-CH" b="1" dirty="0" smtClean="0"/>
              <a:t>Shared JavaScript console</a:t>
            </a:r>
          </a:p>
          <a:p>
            <a:pPr lvl="1"/>
            <a:r>
              <a:rPr lang="de-CH" dirty="0" smtClean="0"/>
              <a:t>Console outputs from all devices are aggregated</a:t>
            </a:r>
          </a:p>
          <a:p>
            <a:pPr lvl="1"/>
            <a:r>
              <a:rPr lang="de-CH" dirty="0" smtClean="0"/>
              <a:t>Commands can be sent to multiple devices</a:t>
            </a:r>
          </a:p>
          <a:p>
            <a:r>
              <a:rPr lang="de-CH" b="1" dirty="0" smtClean="0"/>
              <a:t>Shared CSS editor</a:t>
            </a:r>
            <a:r>
              <a:rPr lang="de-CH" dirty="0" smtClean="0"/>
              <a:t>: CSS rules can be applied to all devices simultaneously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3893" y="2595316"/>
            <a:ext cx="4175987" cy="203913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510644" y="4594918"/>
            <a:ext cx="28232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600" dirty="0" smtClean="0">
                <a:solidFill>
                  <a:schemeClr val="accent1"/>
                </a:solidFill>
              </a:rPr>
              <a:t>Shared JavaScript console</a:t>
            </a:r>
            <a:endParaRPr lang="de-CH" sz="1600" dirty="0">
              <a:solidFill>
                <a:schemeClr val="accent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63091" y="155147"/>
            <a:ext cx="100335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400" dirty="0" smtClean="0">
                <a:solidFill>
                  <a:schemeClr val="accent5">
                    <a:lumMod val="75000"/>
                  </a:schemeClr>
                </a:solidFill>
              </a:rPr>
              <a:t>Motivation    Related Work    </a:t>
            </a:r>
            <a:r>
              <a:rPr lang="de-CH" sz="1400" b="1" dirty="0" smtClean="0">
                <a:solidFill>
                  <a:schemeClr val="accent5">
                    <a:lumMod val="50000"/>
                  </a:schemeClr>
                </a:solidFill>
              </a:rPr>
              <a:t>XDTools</a:t>
            </a:r>
            <a:r>
              <a:rPr lang="de-CH" sz="1400" dirty="0" smtClean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de-CH" sz="1400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   </a:t>
            </a:r>
            <a:r>
              <a:rPr lang="de-CH" sz="1400" dirty="0" smtClean="0">
                <a:solidFill>
                  <a:schemeClr val="accent5">
                    <a:lumMod val="75000"/>
                  </a:schemeClr>
                </a:solidFill>
              </a:rPr>
              <a:t>Architecture    Sample Applications    Evaluation    Conclusion    Future Work</a:t>
            </a:r>
            <a:endParaRPr lang="de-CH" sz="14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8D65B-17C6-4424-A77D-9AA135522E7E}" type="slidenum">
              <a:rPr lang="de-CH" smtClean="0"/>
              <a:t>11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816253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Integration with Debugging Tools (2)</a:t>
            </a:r>
            <a:endParaRPr lang="de-C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5" y="2603500"/>
            <a:ext cx="5245846" cy="3416300"/>
          </a:xfrm>
        </p:spPr>
        <p:txBody>
          <a:bodyPr/>
          <a:lstStyle/>
          <a:p>
            <a:r>
              <a:rPr lang="de-CH" b="1" dirty="0" smtClean="0"/>
              <a:t>Function </a:t>
            </a:r>
            <a:r>
              <a:rPr lang="de-CH" b="1" dirty="0"/>
              <a:t>debugging</a:t>
            </a:r>
            <a:r>
              <a:rPr lang="de-CH" dirty="0"/>
              <a:t>: Set a breakpoint at the beginning of a function on multiple </a:t>
            </a:r>
            <a:r>
              <a:rPr lang="de-CH" dirty="0" smtClean="0"/>
              <a:t>devices</a:t>
            </a:r>
          </a:p>
          <a:p>
            <a:r>
              <a:rPr lang="de-CH" b="1" dirty="0"/>
              <a:t>HTML Inspection</a:t>
            </a:r>
            <a:r>
              <a:rPr lang="de-CH" dirty="0"/>
              <a:t>: Directly jump to the body element of an emulated device in the Chrome </a:t>
            </a:r>
            <a:r>
              <a:rPr lang="de-CH" dirty="0" smtClean="0"/>
              <a:t>DevTools</a:t>
            </a:r>
            <a:endParaRPr lang="de-CH" dirty="0"/>
          </a:p>
          <a:p>
            <a:r>
              <a:rPr lang="de-CH" dirty="0"/>
              <a:t>Function debugging and HTML inspection only work for emulated devices</a:t>
            </a:r>
          </a:p>
          <a:p>
            <a:pPr marL="0" indent="0">
              <a:buNone/>
            </a:pP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8D65B-17C6-4424-A77D-9AA135522E7E}" type="slidenum">
              <a:rPr lang="de-CH" smtClean="0"/>
              <a:t>12</a:t>
            </a:fld>
            <a:endParaRPr lang="de-CH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4821" y="2603500"/>
            <a:ext cx="4876904" cy="287851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400801" y="5428999"/>
            <a:ext cx="22124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600" dirty="0" smtClean="0">
                <a:solidFill>
                  <a:schemeClr val="accent1"/>
                </a:solidFill>
              </a:rPr>
              <a:t>Function debugging</a:t>
            </a:r>
            <a:endParaRPr lang="de-CH" sz="1600" dirty="0">
              <a:solidFill>
                <a:schemeClr val="accent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63091" y="155147"/>
            <a:ext cx="100335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400" dirty="0" smtClean="0">
                <a:solidFill>
                  <a:schemeClr val="accent5">
                    <a:lumMod val="75000"/>
                  </a:schemeClr>
                </a:solidFill>
              </a:rPr>
              <a:t>Motivation    Related Work    </a:t>
            </a:r>
            <a:r>
              <a:rPr lang="de-CH" sz="1400" b="1" dirty="0" smtClean="0">
                <a:solidFill>
                  <a:schemeClr val="accent5">
                    <a:lumMod val="50000"/>
                  </a:schemeClr>
                </a:solidFill>
              </a:rPr>
              <a:t>XDTools</a:t>
            </a:r>
            <a:r>
              <a:rPr lang="de-CH" sz="1400" dirty="0" smtClean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de-CH" sz="1400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   </a:t>
            </a:r>
            <a:r>
              <a:rPr lang="de-CH" sz="1400" dirty="0" smtClean="0">
                <a:solidFill>
                  <a:schemeClr val="accent5">
                    <a:lumMod val="75000"/>
                  </a:schemeClr>
                </a:solidFill>
              </a:rPr>
              <a:t>Architecture    Sample Applications    Evaluation    Conclusion    Future Work</a:t>
            </a:r>
            <a:endParaRPr lang="de-CH" sz="1400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138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Automatic Connection Management</a:t>
            </a:r>
            <a:endParaRPr lang="de-C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5" y="2603500"/>
            <a:ext cx="6823926" cy="3416300"/>
          </a:xfrm>
        </p:spPr>
        <p:txBody>
          <a:bodyPr/>
          <a:lstStyle/>
          <a:p>
            <a:r>
              <a:rPr lang="de-CH" b="1" dirty="0" smtClean="0"/>
              <a:t>Goal</a:t>
            </a:r>
            <a:r>
              <a:rPr lang="de-CH" dirty="0" smtClean="0"/>
              <a:t>: It should be possible to </a:t>
            </a:r>
            <a:r>
              <a:rPr lang="de-CH" b="1" dirty="0" smtClean="0"/>
              <a:t>automatically and manually connect</a:t>
            </a:r>
            <a:r>
              <a:rPr lang="de-CH" dirty="0" smtClean="0"/>
              <a:t> devices</a:t>
            </a:r>
            <a:endParaRPr lang="de-CH" dirty="0"/>
          </a:p>
          <a:p>
            <a:r>
              <a:rPr lang="de-CH" dirty="0" smtClean="0"/>
              <a:t>Set of connected devices = a session</a:t>
            </a:r>
          </a:p>
          <a:p>
            <a:r>
              <a:rPr lang="de-CH" dirty="0" smtClean="0"/>
              <a:t>Auto-connect can be enabled for one session</a:t>
            </a:r>
          </a:p>
          <a:p>
            <a:pPr lvl="1"/>
            <a:r>
              <a:rPr lang="de-CH" dirty="0" smtClean="0"/>
              <a:t>All newly created/connected devices are automatically connected to that session</a:t>
            </a:r>
          </a:p>
          <a:p>
            <a:r>
              <a:rPr lang="de-CH" dirty="0" smtClean="0"/>
              <a:t>Drop-down menu to manually connect devices</a:t>
            </a:r>
          </a:p>
          <a:p>
            <a:pPr marL="0" indent="0">
              <a:buNone/>
            </a:pPr>
            <a:endParaRPr lang="de-CH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8974" y="2603500"/>
            <a:ext cx="3592883" cy="116928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048974" y="3651932"/>
            <a:ext cx="10679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600" dirty="0" smtClean="0">
                <a:solidFill>
                  <a:schemeClr val="accent1"/>
                </a:solidFill>
              </a:rPr>
              <a:t>A session</a:t>
            </a:r>
            <a:endParaRPr lang="de-CH" sz="1600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63091" y="155147"/>
            <a:ext cx="100335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400" dirty="0" smtClean="0">
                <a:solidFill>
                  <a:schemeClr val="accent5">
                    <a:lumMod val="75000"/>
                  </a:schemeClr>
                </a:solidFill>
              </a:rPr>
              <a:t>Motivation    Related Work    </a:t>
            </a:r>
            <a:r>
              <a:rPr lang="de-CH" sz="1400" b="1" dirty="0" smtClean="0">
                <a:solidFill>
                  <a:schemeClr val="accent5">
                    <a:lumMod val="50000"/>
                  </a:schemeClr>
                </a:solidFill>
              </a:rPr>
              <a:t>XDTools</a:t>
            </a:r>
            <a:r>
              <a:rPr lang="de-CH" sz="1400" dirty="0" smtClean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de-CH" sz="1400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   </a:t>
            </a:r>
            <a:r>
              <a:rPr lang="de-CH" sz="1400" dirty="0" smtClean="0">
                <a:solidFill>
                  <a:schemeClr val="accent5">
                    <a:lumMod val="75000"/>
                  </a:schemeClr>
                </a:solidFill>
              </a:rPr>
              <a:t>Architecture    Sample Applications    Evaluation    Conclusion    Future Work</a:t>
            </a:r>
            <a:endParaRPr lang="de-CH" sz="14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8D65B-17C6-4424-A77D-9AA135522E7E}" type="slidenum">
              <a:rPr lang="de-CH" smtClean="0"/>
              <a:t>13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23334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Record and Replay</a:t>
            </a:r>
            <a:endParaRPr lang="de-C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5287727" cy="3416300"/>
          </a:xfrm>
        </p:spPr>
        <p:txBody>
          <a:bodyPr>
            <a:normAutofit fontScale="92500"/>
          </a:bodyPr>
          <a:lstStyle/>
          <a:p>
            <a:r>
              <a:rPr lang="de-CH" b="1" dirty="0" smtClean="0"/>
              <a:t>Goal</a:t>
            </a:r>
            <a:r>
              <a:rPr lang="de-CH" dirty="0" smtClean="0"/>
              <a:t>: Provide a </a:t>
            </a:r>
            <a:r>
              <a:rPr lang="de-CH" b="1" dirty="0" smtClean="0"/>
              <a:t>record and replay </a:t>
            </a:r>
            <a:r>
              <a:rPr lang="de-CH" dirty="0" smtClean="0"/>
              <a:t>mechanism that allows </a:t>
            </a:r>
            <a:r>
              <a:rPr lang="de-CH" b="1" dirty="0" smtClean="0"/>
              <a:t>accurate timing </a:t>
            </a:r>
            <a:r>
              <a:rPr lang="de-CH" dirty="0" smtClean="0"/>
              <a:t>and </a:t>
            </a:r>
            <a:r>
              <a:rPr lang="de-CH" b="1" dirty="0" smtClean="0"/>
              <a:t>replaying on multiple devices </a:t>
            </a:r>
            <a:r>
              <a:rPr lang="de-CH" dirty="0" smtClean="0"/>
              <a:t>simultaneously</a:t>
            </a:r>
          </a:p>
          <a:p>
            <a:r>
              <a:rPr lang="de-CH" dirty="0" smtClean="0"/>
              <a:t>Recorded event sequences are visualized</a:t>
            </a:r>
          </a:p>
          <a:p>
            <a:r>
              <a:rPr lang="de-CH" dirty="0" smtClean="0"/>
              <a:t>Move event sequences to different devices</a:t>
            </a:r>
          </a:p>
          <a:p>
            <a:r>
              <a:rPr lang="de-CH" dirty="0" smtClean="0"/>
              <a:t>Configure the timing of the replays using drag and drop</a:t>
            </a:r>
          </a:p>
          <a:p>
            <a:r>
              <a:rPr lang="de-CH" dirty="0" smtClean="0"/>
              <a:t>Set breakpoints</a:t>
            </a:r>
          </a:p>
          <a:p>
            <a:r>
              <a:rPr lang="de-CH" b="1" dirty="0" smtClean="0"/>
              <a:t>Simulate multiple users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6658" y="2603500"/>
            <a:ext cx="4746288" cy="341227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526658" y="6015772"/>
            <a:ext cx="2927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600" dirty="0" smtClean="0">
                <a:solidFill>
                  <a:schemeClr val="accent1"/>
                </a:solidFill>
              </a:rPr>
              <a:t>Visualized event sequences</a:t>
            </a:r>
            <a:endParaRPr lang="de-CH" sz="1600" dirty="0">
              <a:solidFill>
                <a:schemeClr val="accent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63091" y="155147"/>
            <a:ext cx="100335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400" dirty="0" smtClean="0">
                <a:solidFill>
                  <a:schemeClr val="accent5">
                    <a:lumMod val="75000"/>
                  </a:schemeClr>
                </a:solidFill>
              </a:rPr>
              <a:t>Motivation    Related Work    </a:t>
            </a:r>
            <a:r>
              <a:rPr lang="de-CH" sz="1400" b="1" dirty="0" smtClean="0">
                <a:solidFill>
                  <a:schemeClr val="accent5">
                    <a:lumMod val="50000"/>
                  </a:schemeClr>
                </a:solidFill>
              </a:rPr>
              <a:t>XDTools</a:t>
            </a:r>
            <a:r>
              <a:rPr lang="de-CH" sz="1400" dirty="0" smtClean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de-CH" sz="1400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   </a:t>
            </a:r>
            <a:r>
              <a:rPr lang="de-CH" sz="1400" dirty="0" smtClean="0">
                <a:solidFill>
                  <a:schemeClr val="accent5">
                    <a:lumMod val="75000"/>
                  </a:schemeClr>
                </a:solidFill>
              </a:rPr>
              <a:t>Architecture    Sample Applications    Evaluation    Conclusion    Future Work</a:t>
            </a:r>
            <a:endParaRPr lang="de-CH" sz="14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8D65B-17C6-4424-A77D-9AA135522E7E}" type="slidenum">
              <a:rPr lang="de-CH" smtClean="0"/>
              <a:t>14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52839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Architecture</a:t>
            </a:r>
            <a:endParaRPr lang="de-CH" dirty="0"/>
          </a:p>
        </p:txBody>
      </p:sp>
      <p:grpSp>
        <p:nvGrpSpPr>
          <p:cNvPr id="53" name="Group 52"/>
          <p:cNvGrpSpPr/>
          <p:nvPr/>
        </p:nvGrpSpPr>
        <p:grpSpPr>
          <a:xfrm>
            <a:off x="1545612" y="2319481"/>
            <a:ext cx="8827510" cy="4274186"/>
            <a:chOff x="1545612" y="2319481"/>
            <a:chExt cx="8827510" cy="4274186"/>
          </a:xfrm>
        </p:grpSpPr>
        <p:cxnSp>
          <p:nvCxnSpPr>
            <p:cNvPr id="5" name="Gerade Verbindung mit Pfeil 36"/>
            <p:cNvCxnSpPr>
              <a:stCxn id="37" idx="3"/>
              <a:endCxn id="10" idx="2"/>
            </p:cNvCxnSpPr>
            <p:nvPr/>
          </p:nvCxnSpPr>
          <p:spPr>
            <a:xfrm flipV="1">
              <a:off x="4319901" y="2898933"/>
              <a:ext cx="4744000" cy="557978"/>
            </a:xfrm>
            <a:prstGeom prst="bentConnector3">
              <a:avLst>
                <a:gd name="adj1" fmla="val 50000"/>
              </a:avLst>
            </a:prstGeom>
            <a:ln>
              <a:tailEnd type="triangle" w="lg" len="lg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grpSp>
          <p:nvGrpSpPr>
            <p:cNvPr id="6" name="Gruppieren 3"/>
            <p:cNvGrpSpPr/>
            <p:nvPr/>
          </p:nvGrpSpPr>
          <p:grpSpPr>
            <a:xfrm>
              <a:off x="1545612" y="2319481"/>
              <a:ext cx="8827510" cy="4274186"/>
              <a:chOff x="1735621" y="1501618"/>
              <a:chExt cx="8945635" cy="4331377"/>
            </a:xfrm>
          </p:grpSpPr>
          <p:grpSp>
            <p:nvGrpSpPr>
              <p:cNvPr id="7" name="Gruppieren 30"/>
              <p:cNvGrpSpPr/>
              <p:nvPr/>
            </p:nvGrpSpPr>
            <p:grpSpPr>
              <a:xfrm>
                <a:off x="2130074" y="1501618"/>
                <a:ext cx="2420856" cy="2268876"/>
                <a:chOff x="1557127" y="1991524"/>
                <a:chExt cx="2420856" cy="2268876"/>
              </a:xfrm>
            </p:grpSpPr>
            <p:grpSp>
              <p:nvGrpSpPr>
                <p:cNvPr id="36" name="Group 18"/>
                <p:cNvGrpSpPr/>
                <p:nvPr/>
              </p:nvGrpSpPr>
              <p:grpSpPr>
                <a:xfrm>
                  <a:off x="1795422" y="2578730"/>
                  <a:ext cx="2086277" cy="1221994"/>
                  <a:chOff x="7681896" y="168907"/>
                  <a:chExt cx="3380400" cy="1980000"/>
                </a:xfrm>
              </p:grpSpPr>
              <p:sp>
                <p:nvSpPr>
                  <p:cNvPr id="39" name="Rectangle 19"/>
                  <p:cNvSpPr/>
                  <p:nvPr/>
                </p:nvSpPr>
                <p:spPr>
                  <a:xfrm>
                    <a:off x="7681896" y="168907"/>
                    <a:ext cx="3380400" cy="1980000"/>
                  </a:xfrm>
                  <a:prstGeom prst="rect">
                    <a:avLst/>
                  </a:prstGeom>
                  <a:ln/>
                </p:spPr>
                <p:style>
                  <a:lnRef idx="1">
                    <a:schemeClr val="accent5"/>
                  </a:lnRef>
                  <a:fillRef idx="2">
                    <a:schemeClr val="accent5"/>
                  </a:fillRef>
                  <a:effectRef idx="1">
                    <a:schemeClr val="accent5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CH"/>
                  </a:p>
                </p:txBody>
              </p:sp>
              <p:sp>
                <p:nvSpPr>
                  <p:cNvPr id="40" name="Rectangle 20"/>
                  <p:cNvSpPr/>
                  <p:nvPr/>
                </p:nvSpPr>
                <p:spPr>
                  <a:xfrm>
                    <a:off x="7771896" y="258907"/>
                    <a:ext cx="3200401" cy="1800001"/>
                  </a:xfrm>
                  <a:prstGeom prst="rect">
                    <a:avLst/>
                  </a:prstGeom>
                  <a:ln w="9525"/>
                </p:spPr>
                <p:style>
                  <a:lnRef idx="2">
                    <a:schemeClr val="accent5"/>
                  </a:lnRef>
                  <a:fillRef idx="1">
                    <a:schemeClr val="lt1"/>
                  </a:fillRef>
                  <a:effectRef idx="0">
                    <a:schemeClr val="accent5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>
                        <a:solidFill>
                          <a:schemeClr val="tx1"/>
                        </a:solidFill>
                      </a:rPr>
                      <a:t>Main application</a:t>
                    </a:r>
                    <a:endParaRPr lang="de-CH" sz="1600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37" name="Rechteck 24"/>
                <p:cNvSpPr/>
                <p:nvPr/>
              </p:nvSpPr>
              <p:spPr>
                <a:xfrm>
                  <a:off x="1605361" y="2027946"/>
                  <a:ext cx="2368727" cy="2232454"/>
                </a:xfrm>
                <a:prstGeom prst="rect">
                  <a:avLst/>
                </a:prstGeom>
                <a:noFill/>
                <a:ln/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" name="Textfeld 25"/>
                <p:cNvSpPr txBox="1"/>
                <p:nvPr/>
              </p:nvSpPr>
              <p:spPr>
                <a:xfrm>
                  <a:off x="1557127" y="1991524"/>
                  <a:ext cx="242085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/>
                    <a:t>Developer Machine</a:t>
                  </a:r>
                  <a:endParaRPr lang="en-US" dirty="0"/>
                </a:p>
              </p:txBody>
            </p:sp>
          </p:grpSp>
          <p:grpSp>
            <p:nvGrpSpPr>
              <p:cNvPr id="8" name="Gruppieren 31"/>
              <p:cNvGrpSpPr/>
              <p:nvPr/>
            </p:nvGrpSpPr>
            <p:grpSpPr>
              <a:xfrm>
                <a:off x="1735621" y="4354597"/>
                <a:ext cx="3140441" cy="1478398"/>
                <a:chOff x="1452136" y="4371100"/>
                <a:chExt cx="3140441" cy="1478398"/>
              </a:xfrm>
            </p:grpSpPr>
            <p:grpSp>
              <p:nvGrpSpPr>
                <p:cNvPr id="23" name="Group 12"/>
                <p:cNvGrpSpPr/>
                <p:nvPr/>
              </p:nvGrpSpPr>
              <p:grpSpPr>
                <a:xfrm>
                  <a:off x="3022356" y="5032209"/>
                  <a:ext cx="1296416" cy="692981"/>
                  <a:chOff x="4384587" y="2638388"/>
                  <a:chExt cx="2553730" cy="1365059"/>
                </a:xfrm>
              </p:grpSpPr>
              <p:grpSp>
                <p:nvGrpSpPr>
                  <p:cNvPr id="31" name="Group 13"/>
                  <p:cNvGrpSpPr/>
                  <p:nvPr/>
                </p:nvGrpSpPr>
                <p:grpSpPr>
                  <a:xfrm>
                    <a:off x="4384587" y="2638388"/>
                    <a:ext cx="2553730" cy="1365059"/>
                    <a:chOff x="945290" y="3049197"/>
                    <a:chExt cx="2209836" cy="1089484"/>
                  </a:xfrm>
                </p:grpSpPr>
                <p:sp>
                  <p:nvSpPr>
                    <p:cNvPr id="34" name="Rounded Rectangle 16"/>
                    <p:cNvSpPr/>
                    <p:nvPr/>
                  </p:nvSpPr>
                  <p:spPr>
                    <a:xfrm>
                      <a:off x="945290" y="3049197"/>
                      <a:ext cx="2209836" cy="1089484"/>
                    </a:xfrm>
                    <a:prstGeom prst="roundRect">
                      <a:avLst/>
                    </a:prstGeom>
                    <a:ln/>
                  </p:spPr>
                  <p:style>
                    <a:lnRef idx="1">
                      <a:schemeClr val="accent5"/>
                    </a:lnRef>
                    <a:fillRef idx="2">
                      <a:schemeClr val="accent5"/>
                    </a:fillRef>
                    <a:effectRef idx="1">
                      <a:schemeClr val="accent5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de-CH"/>
                    </a:p>
                  </p:txBody>
                </p:sp>
                <p:sp>
                  <p:nvSpPr>
                    <p:cNvPr id="35" name="Rectangle 17"/>
                    <p:cNvSpPr/>
                    <p:nvPr/>
                  </p:nvSpPr>
                  <p:spPr>
                    <a:xfrm>
                      <a:off x="1177951" y="3088363"/>
                      <a:ext cx="1744519" cy="1005633"/>
                    </a:xfrm>
                    <a:prstGeom prst="rect">
                      <a:avLst/>
                    </a:prstGeom>
                    <a:ln w="9525"/>
                  </p:spPr>
                  <p:style>
                    <a:lnRef idx="2">
                      <a:schemeClr val="accent5"/>
                    </a:lnRef>
                    <a:fillRef idx="1">
                      <a:schemeClr val="lt1"/>
                    </a:fillRef>
                    <a:effectRef idx="0">
                      <a:schemeClr val="accent5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de-CH" sz="1600" dirty="0" smtClean="0">
                          <a:solidFill>
                            <a:schemeClr val="tx1"/>
                          </a:solidFill>
                        </a:rPr>
                        <a:t>Helper</a:t>
                      </a:r>
                      <a:endParaRPr lang="de-CH" sz="1600" dirty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sp>
                <p:nvSpPr>
                  <p:cNvPr id="32" name="Oval 14"/>
                  <p:cNvSpPr/>
                  <p:nvPr/>
                </p:nvSpPr>
                <p:spPr>
                  <a:xfrm>
                    <a:off x="6713910" y="3255490"/>
                    <a:ext cx="179947" cy="179947"/>
                  </a:xfrm>
                  <a:prstGeom prst="ellipse">
                    <a:avLst/>
                  </a:prstGeom>
                  <a:ln w="9525"/>
                </p:spPr>
                <p:style>
                  <a:lnRef idx="2">
                    <a:schemeClr val="accent5">
                      <a:shade val="50000"/>
                    </a:schemeClr>
                  </a:lnRef>
                  <a:fillRef idx="1">
                    <a:schemeClr val="accent5"/>
                  </a:fillRef>
                  <a:effectRef idx="0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CH"/>
                  </a:p>
                </p:txBody>
              </p:sp>
              <p:sp>
                <p:nvSpPr>
                  <p:cNvPr id="33" name="Oval 15"/>
                  <p:cNvSpPr/>
                  <p:nvPr/>
                </p:nvSpPr>
                <p:spPr>
                  <a:xfrm>
                    <a:off x="4464213" y="3279481"/>
                    <a:ext cx="75971" cy="75971"/>
                  </a:xfrm>
                  <a:prstGeom prst="ellipse">
                    <a:avLst/>
                  </a:prstGeom>
                  <a:ln w="9525"/>
                </p:spPr>
                <p:style>
                  <a:lnRef idx="2">
                    <a:schemeClr val="accent5">
                      <a:shade val="50000"/>
                    </a:schemeClr>
                  </a:lnRef>
                  <a:fillRef idx="1">
                    <a:schemeClr val="accent5"/>
                  </a:fillRef>
                  <a:effectRef idx="0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CH"/>
                  </a:p>
                </p:txBody>
              </p:sp>
            </p:grpSp>
            <p:grpSp>
              <p:nvGrpSpPr>
                <p:cNvPr id="24" name="Group 7"/>
                <p:cNvGrpSpPr/>
                <p:nvPr/>
              </p:nvGrpSpPr>
              <p:grpSpPr>
                <a:xfrm>
                  <a:off x="1736206" y="4887170"/>
                  <a:ext cx="1053519" cy="532117"/>
                  <a:chOff x="945292" y="3330136"/>
                  <a:chExt cx="2288249" cy="1050324"/>
                </a:xfrm>
              </p:grpSpPr>
              <p:sp>
                <p:nvSpPr>
                  <p:cNvPr id="27" name="Rounded Rectangle 8"/>
                  <p:cNvSpPr/>
                  <p:nvPr/>
                </p:nvSpPr>
                <p:spPr>
                  <a:xfrm>
                    <a:off x="945292" y="3330136"/>
                    <a:ext cx="2288249" cy="1050324"/>
                  </a:xfrm>
                  <a:prstGeom prst="roundRect">
                    <a:avLst/>
                  </a:prstGeom>
                  <a:ln/>
                </p:spPr>
                <p:style>
                  <a:lnRef idx="1">
                    <a:schemeClr val="accent5"/>
                  </a:lnRef>
                  <a:fillRef idx="2">
                    <a:schemeClr val="accent5"/>
                  </a:fillRef>
                  <a:effectRef idx="1">
                    <a:schemeClr val="accent5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CH"/>
                  </a:p>
                </p:txBody>
              </p:sp>
              <p:sp>
                <p:nvSpPr>
                  <p:cNvPr id="28" name="Rectangle 9"/>
                  <p:cNvSpPr/>
                  <p:nvPr/>
                </p:nvSpPr>
                <p:spPr>
                  <a:xfrm>
                    <a:off x="1148623" y="3366845"/>
                    <a:ext cx="1881588" cy="976902"/>
                  </a:xfrm>
                  <a:prstGeom prst="rect">
                    <a:avLst/>
                  </a:prstGeom>
                  <a:ln w="9525"/>
                </p:spPr>
                <p:style>
                  <a:lnRef idx="2">
                    <a:schemeClr val="accent5"/>
                  </a:lnRef>
                  <a:fillRef idx="1">
                    <a:schemeClr val="lt1"/>
                  </a:fillRef>
                  <a:effectRef idx="0">
                    <a:schemeClr val="accent5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de-CH" sz="1600" dirty="0" smtClean="0">
                        <a:solidFill>
                          <a:schemeClr val="tx1"/>
                        </a:solidFill>
                      </a:rPr>
                      <a:t>Helper</a:t>
                    </a:r>
                    <a:endParaRPr lang="de-CH" sz="16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9" name="Rounded Rectangle 10"/>
                  <p:cNvSpPr/>
                  <p:nvPr/>
                </p:nvSpPr>
                <p:spPr>
                  <a:xfrm>
                    <a:off x="3072401" y="3772316"/>
                    <a:ext cx="123566" cy="121272"/>
                  </a:xfrm>
                  <a:prstGeom prst="roundRect">
                    <a:avLst/>
                  </a:prstGeom>
                  <a:ln w="9525"/>
                </p:spPr>
                <p:style>
                  <a:lnRef idx="2">
                    <a:schemeClr val="accent5">
                      <a:shade val="50000"/>
                    </a:schemeClr>
                  </a:lnRef>
                  <a:fillRef idx="1">
                    <a:schemeClr val="accent5"/>
                  </a:fillRef>
                  <a:effectRef idx="0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CH"/>
                  </a:p>
                </p:txBody>
              </p:sp>
              <p:sp>
                <p:nvSpPr>
                  <p:cNvPr id="30" name="Rounded Rectangle 11"/>
                  <p:cNvSpPr/>
                  <p:nvPr/>
                </p:nvSpPr>
                <p:spPr>
                  <a:xfrm>
                    <a:off x="1014846" y="3552558"/>
                    <a:ext cx="45718" cy="605482"/>
                  </a:xfrm>
                  <a:prstGeom prst="roundRect">
                    <a:avLst/>
                  </a:prstGeom>
                  <a:ln w="9525"/>
                </p:spPr>
                <p:style>
                  <a:lnRef idx="2">
                    <a:schemeClr val="accent5">
                      <a:shade val="50000"/>
                    </a:schemeClr>
                  </a:lnRef>
                  <a:fillRef idx="1">
                    <a:schemeClr val="accent5"/>
                  </a:fillRef>
                  <a:effectRef idx="0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CH"/>
                  </a:p>
                </p:txBody>
              </p:sp>
            </p:grpSp>
            <p:sp>
              <p:nvSpPr>
                <p:cNvPr id="25" name="Rechteck 23"/>
                <p:cNvSpPr/>
                <p:nvPr/>
              </p:nvSpPr>
              <p:spPr>
                <a:xfrm>
                  <a:off x="1452136" y="4401147"/>
                  <a:ext cx="3140441" cy="1448351"/>
                </a:xfrm>
                <a:prstGeom prst="rect">
                  <a:avLst/>
                </a:prstGeom>
                <a:noFill/>
                <a:ln/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" name="Textfeld 26"/>
                <p:cNvSpPr txBox="1"/>
                <p:nvPr/>
              </p:nvSpPr>
              <p:spPr>
                <a:xfrm>
                  <a:off x="1452136" y="4371100"/>
                  <a:ext cx="161614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/>
                    <a:t>Real devices</a:t>
                  </a:r>
                  <a:endParaRPr lang="en-US" dirty="0"/>
                </a:p>
              </p:txBody>
            </p:sp>
          </p:grpSp>
          <p:sp>
            <p:nvSpPr>
              <p:cNvPr id="9" name="Zylinder 7"/>
              <p:cNvSpPr/>
              <p:nvPr/>
            </p:nvSpPr>
            <p:spPr>
              <a:xfrm>
                <a:off x="8858104" y="2822731"/>
                <a:ext cx="1823152" cy="1275522"/>
              </a:xfrm>
              <a:prstGeom prst="can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solidFill>
                      <a:schemeClr val="tx1"/>
                    </a:solidFill>
                  </a:rPr>
                  <a:t>Application Server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Zylinder 5"/>
              <p:cNvSpPr/>
              <p:nvPr/>
            </p:nvSpPr>
            <p:spPr>
              <a:xfrm>
                <a:off x="9354516" y="1587891"/>
                <a:ext cx="1039790" cy="1001864"/>
              </a:xfrm>
              <a:prstGeom prst="can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solidFill>
                      <a:schemeClr val="tx1"/>
                    </a:solidFill>
                  </a:rPr>
                  <a:t>DNS Server</a:t>
                </a:r>
              </a:p>
            </p:txBody>
          </p:sp>
          <p:sp>
            <p:nvSpPr>
              <p:cNvPr id="11" name="Zylinder 4"/>
              <p:cNvSpPr/>
              <p:nvPr/>
            </p:nvSpPr>
            <p:spPr>
              <a:xfrm>
                <a:off x="8835694" y="4482526"/>
                <a:ext cx="1163077" cy="1348416"/>
              </a:xfrm>
              <a:prstGeom prst="can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solidFill>
                      <a:schemeClr val="tx1"/>
                    </a:solidFill>
                  </a:rPr>
                  <a:t>Server</a:t>
                </a:r>
              </a:p>
            </p:txBody>
          </p:sp>
          <p:sp>
            <p:nvSpPr>
              <p:cNvPr id="12" name="Textfeld 39"/>
              <p:cNvSpPr txBox="1"/>
              <p:nvPr/>
            </p:nvSpPr>
            <p:spPr>
              <a:xfrm>
                <a:off x="4746135" y="2323145"/>
                <a:ext cx="281679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 smtClean="0"/>
                  <a:t>Requests subdomain</a:t>
                </a:r>
                <a:endParaRPr lang="en-US" sz="1600" dirty="0"/>
              </a:p>
            </p:txBody>
          </p:sp>
          <p:sp>
            <p:nvSpPr>
              <p:cNvPr id="13" name="Textfeld 47"/>
              <p:cNvSpPr txBox="1"/>
              <p:nvPr/>
            </p:nvSpPr>
            <p:spPr>
              <a:xfrm>
                <a:off x="4923566" y="5003857"/>
                <a:ext cx="3534386" cy="5926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 smtClean="0"/>
                  <a:t>Helper application, commands, script</a:t>
                </a:r>
                <a:endParaRPr lang="en-US" sz="1600" dirty="0"/>
              </a:p>
            </p:txBody>
          </p:sp>
          <p:cxnSp>
            <p:nvCxnSpPr>
              <p:cNvPr id="14" name="Gerader Verbinder 59"/>
              <p:cNvCxnSpPr>
                <a:stCxn id="9" idx="2"/>
              </p:cNvCxnSpPr>
              <p:nvPr/>
            </p:nvCxnSpPr>
            <p:spPr>
              <a:xfrm rot="10800000" flipV="1">
                <a:off x="5259452" y="3460492"/>
                <a:ext cx="3598651" cy="632081"/>
              </a:xfrm>
              <a:prstGeom prst="bentConnector3">
                <a:avLst>
                  <a:gd name="adj1" fmla="val 25468"/>
                </a:avLst>
              </a:prstGeom>
              <a:ln/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sp>
            <p:nvSpPr>
              <p:cNvPr id="15" name="Textfeld 64"/>
              <p:cNvSpPr txBox="1"/>
              <p:nvPr/>
            </p:nvSpPr>
            <p:spPr>
              <a:xfrm>
                <a:off x="5462950" y="4021287"/>
                <a:ext cx="258403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 smtClean="0"/>
                  <a:t>Application under test</a:t>
                </a:r>
                <a:endParaRPr lang="en-US" sz="1600" dirty="0"/>
              </a:p>
            </p:txBody>
          </p:sp>
          <p:cxnSp>
            <p:nvCxnSpPr>
              <p:cNvPr id="16" name="Gerade Verbindung mit Pfeil 68"/>
              <p:cNvCxnSpPr/>
              <p:nvPr/>
            </p:nvCxnSpPr>
            <p:spPr>
              <a:xfrm>
                <a:off x="4547035" y="2845154"/>
                <a:ext cx="4288659" cy="2151272"/>
              </a:xfrm>
              <a:prstGeom prst="bentConnector3">
                <a:avLst>
                  <a:gd name="adj1" fmla="val 19926"/>
                </a:avLst>
              </a:prstGeom>
              <a:ln>
                <a:headEnd type="triangle" w="lg" len="lg"/>
                <a:tailEnd type="triangle" w="lg" len="lg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17" name="Textfeld 70"/>
              <p:cNvSpPr txBox="1"/>
              <p:nvPr/>
            </p:nvSpPr>
            <p:spPr>
              <a:xfrm>
                <a:off x="5351340" y="4434597"/>
                <a:ext cx="359061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 smtClean="0"/>
                  <a:t>Main application, commands, script</a:t>
                </a:r>
                <a:endParaRPr lang="en-US" sz="1600" dirty="0"/>
              </a:p>
            </p:txBody>
          </p:sp>
          <p:cxnSp>
            <p:nvCxnSpPr>
              <p:cNvPr id="18" name="Straight Connector 17"/>
              <p:cNvCxnSpPr/>
              <p:nvPr/>
            </p:nvCxnSpPr>
            <p:spPr>
              <a:xfrm flipV="1">
                <a:off x="5252693" y="3321402"/>
                <a:ext cx="0" cy="825100"/>
              </a:xfrm>
              <a:prstGeom prst="line">
                <a:avLst/>
              </a:prstGeom>
              <a:ln/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 flipV="1">
                <a:off x="5252693" y="4146502"/>
                <a:ext cx="0" cy="689257"/>
              </a:xfrm>
              <a:prstGeom prst="line">
                <a:avLst/>
              </a:prstGeom>
              <a:ln/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/>
              <p:cNvCxnSpPr/>
              <p:nvPr/>
            </p:nvCxnSpPr>
            <p:spPr>
              <a:xfrm flipH="1">
                <a:off x="4547035" y="3321401"/>
                <a:ext cx="705658" cy="0"/>
              </a:xfrm>
              <a:prstGeom prst="straightConnector1">
                <a:avLst/>
              </a:prstGeom>
              <a:ln>
                <a:tailEnd type="triangle" w="lg" len="lg"/>
              </a:ln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/>
              <p:cNvCxnSpPr/>
              <p:nvPr/>
            </p:nvCxnSpPr>
            <p:spPr>
              <a:xfrm flipH="1">
                <a:off x="4876062" y="4835759"/>
                <a:ext cx="376631" cy="0"/>
              </a:xfrm>
              <a:prstGeom prst="straightConnector1">
                <a:avLst/>
              </a:prstGeom>
              <a:ln>
                <a:tailEnd type="triangle" w="lg" len="lg"/>
              </a:ln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22" name="Gerade Verbindung mit Pfeil 29"/>
              <p:cNvCxnSpPr/>
              <p:nvPr/>
            </p:nvCxnSpPr>
            <p:spPr>
              <a:xfrm flipH="1" flipV="1">
                <a:off x="4876063" y="5560198"/>
                <a:ext cx="3959631" cy="14931"/>
              </a:xfrm>
              <a:prstGeom prst="straightConnector1">
                <a:avLst/>
              </a:prstGeom>
              <a:ln>
                <a:tailEnd type="triangle" w="lg" len="lg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</p:grpSp>
      </p:grpSp>
      <p:sp>
        <p:nvSpPr>
          <p:cNvPr id="44" name="TextBox 43"/>
          <p:cNvSpPr txBox="1"/>
          <p:nvPr/>
        </p:nvSpPr>
        <p:spPr>
          <a:xfrm>
            <a:off x="9656296" y="5641585"/>
            <a:ext cx="17423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600" dirty="0" smtClean="0"/>
              <a:t>Node.js with Express</a:t>
            </a:r>
            <a:endParaRPr lang="de-CH" sz="1600" dirty="0"/>
          </a:p>
        </p:txBody>
      </p:sp>
      <p:sp>
        <p:nvSpPr>
          <p:cNvPr id="45" name="TextBox 44"/>
          <p:cNvSpPr txBox="1"/>
          <p:nvPr/>
        </p:nvSpPr>
        <p:spPr>
          <a:xfrm>
            <a:off x="10373122" y="3932627"/>
            <a:ext cx="17423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600" dirty="0" smtClean="0"/>
              <a:t>No restrictions</a:t>
            </a:r>
            <a:endParaRPr lang="de-CH" sz="1600" dirty="0"/>
          </a:p>
        </p:txBody>
      </p:sp>
      <p:sp>
        <p:nvSpPr>
          <p:cNvPr id="46" name="TextBox 45"/>
          <p:cNvSpPr txBox="1"/>
          <p:nvPr/>
        </p:nvSpPr>
        <p:spPr>
          <a:xfrm>
            <a:off x="10089961" y="2685770"/>
            <a:ext cx="17423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600" dirty="0"/>
              <a:t>r</a:t>
            </a:r>
            <a:r>
              <a:rPr lang="de-CH" sz="1600" dirty="0" smtClean="0"/>
              <a:t>ainbow-dns</a:t>
            </a:r>
            <a:endParaRPr lang="de-CH" sz="1600" dirty="0"/>
          </a:p>
        </p:txBody>
      </p:sp>
      <p:sp>
        <p:nvSpPr>
          <p:cNvPr id="47" name="TextBox 46"/>
          <p:cNvSpPr txBox="1"/>
          <p:nvPr/>
        </p:nvSpPr>
        <p:spPr>
          <a:xfrm>
            <a:off x="76519" y="2679415"/>
            <a:ext cx="191728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600" dirty="0" smtClean="0"/>
              <a:t>Web application: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sz="1600" dirty="0" smtClean="0"/>
              <a:t>Socket.io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sz="1600" dirty="0" smtClean="0"/>
              <a:t>jQuery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sz="1600" dirty="0" smtClean="0"/>
              <a:t>jQuery UI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sz="1600" dirty="0" smtClean="0"/>
              <a:t>Bootstrap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sz="1600" dirty="0" smtClean="0"/>
              <a:t>jQuery.qrcode</a:t>
            </a:r>
          </a:p>
        </p:txBody>
      </p:sp>
      <p:sp>
        <p:nvSpPr>
          <p:cNvPr id="48" name="Textfeld 39"/>
          <p:cNvSpPr txBox="1"/>
          <p:nvPr/>
        </p:nvSpPr>
        <p:spPr>
          <a:xfrm>
            <a:off x="2201282" y="3678773"/>
            <a:ext cx="20994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Chrome extension</a:t>
            </a:r>
            <a:endParaRPr lang="en-US" sz="1600" dirty="0"/>
          </a:p>
        </p:txBody>
      </p:sp>
      <p:sp>
        <p:nvSpPr>
          <p:cNvPr id="49" name="Rechteck 24"/>
          <p:cNvSpPr/>
          <p:nvPr/>
        </p:nvSpPr>
        <p:spPr>
          <a:xfrm>
            <a:off x="2260424" y="3717841"/>
            <a:ext cx="1867649" cy="282580"/>
          </a:xfrm>
          <a:prstGeom prst="rect">
            <a:avLst/>
          </a:prstGeom>
          <a:noFill/>
          <a:ln w="6350">
            <a:solidFill>
              <a:schemeClr val="tx1"/>
            </a:solidFill>
          </a:ln>
          <a:effectLst>
            <a:glow rad="317500">
              <a:schemeClr val="accent1">
                <a:satMod val="175000"/>
                <a:alpha val="0"/>
              </a:schemeClr>
            </a:glo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/>
          <p:cNvSpPr txBox="1"/>
          <p:nvPr/>
        </p:nvSpPr>
        <p:spPr>
          <a:xfrm>
            <a:off x="463091" y="155147"/>
            <a:ext cx="100335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400" dirty="0" smtClean="0">
                <a:solidFill>
                  <a:schemeClr val="accent5">
                    <a:lumMod val="75000"/>
                  </a:schemeClr>
                </a:solidFill>
              </a:rPr>
              <a:t>Motivation    Related Work    XDTools    </a:t>
            </a:r>
            <a:r>
              <a:rPr lang="de-CH" sz="1400" b="1" dirty="0" smtClean="0">
                <a:solidFill>
                  <a:schemeClr val="accent5">
                    <a:lumMod val="50000"/>
                  </a:schemeClr>
                </a:solidFill>
              </a:rPr>
              <a:t>Architecture</a:t>
            </a:r>
            <a:r>
              <a:rPr lang="de-CH" sz="1400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    </a:t>
            </a:r>
            <a:r>
              <a:rPr lang="de-CH" sz="1400" dirty="0" smtClean="0">
                <a:solidFill>
                  <a:schemeClr val="accent5">
                    <a:lumMod val="75000"/>
                  </a:schemeClr>
                </a:solidFill>
              </a:rPr>
              <a:t>Sample Applications    Evaluation    Conclusion    Future Work</a:t>
            </a:r>
            <a:endParaRPr lang="de-CH" sz="14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55" name="Slide Number Placeholder 5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8D65B-17C6-4424-A77D-9AA135522E7E}" type="slidenum">
              <a:rPr lang="de-CH" smtClean="0"/>
              <a:t>15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02072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Sample Applications</a:t>
            </a:r>
            <a:endParaRPr lang="de-CH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XDYouTube</a:t>
            </a:r>
          </a:p>
          <a:p>
            <a:r>
              <a:rPr lang="de-CH" dirty="0" smtClean="0"/>
              <a:t>XDCinema</a:t>
            </a:r>
          </a:p>
          <a:p>
            <a:r>
              <a:rPr lang="de-CH" dirty="0" smtClean="0"/>
              <a:t>Insights</a:t>
            </a:r>
            <a:endParaRPr lang="de-CH" dirty="0"/>
          </a:p>
        </p:txBody>
      </p:sp>
      <p:sp>
        <p:nvSpPr>
          <p:cNvPr id="5" name="TextBox 4"/>
          <p:cNvSpPr txBox="1"/>
          <p:nvPr/>
        </p:nvSpPr>
        <p:spPr>
          <a:xfrm>
            <a:off x="463091" y="155147"/>
            <a:ext cx="100335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400" dirty="0" smtClean="0">
                <a:solidFill>
                  <a:schemeClr val="accent5">
                    <a:lumMod val="75000"/>
                  </a:schemeClr>
                </a:solidFill>
              </a:rPr>
              <a:t>Motivation    Related Work    XDTools    Architecture    </a:t>
            </a:r>
            <a:r>
              <a:rPr lang="de-CH" sz="1400" b="1" dirty="0" smtClean="0">
                <a:solidFill>
                  <a:schemeClr val="accent5">
                    <a:lumMod val="50000"/>
                  </a:schemeClr>
                </a:solidFill>
              </a:rPr>
              <a:t>Sample Applications    </a:t>
            </a:r>
            <a:r>
              <a:rPr lang="de-CH" sz="1400" dirty="0" smtClean="0">
                <a:solidFill>
                  <a:schemeClr val="accent5">
                    <a:lumMod val="75000"/>
                  </a:schemeClr>
                </a:solidFill>
              </a:rPr>
              <a:t>Evaluation    Conclusion    Future Work</a:t>
            </a:r>
            <a:endParaRPr lang="de-CH" sz="14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8D65B-17C6-4424-A77D-9AA135522E7E}" type="slidenum">
              <a:rPr lang="de-CH" smtClean="0"/>
              <a:t>16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06504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XDYouTube</a:t>
            </a:r>
            <a:endParaRPr lang="de-CH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Player view</a:t>
            </a:r>
            <a:endParaRPr lang="de-CH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de-CH" dirty="0" smtClean="0"/>
              <a:t>Plays the current video</a:t>
            </a:r>
          </a:p>
          <a:p>
            <a:r>
              <a:rPr lang="de-CH" dirty="0" smtClean="0"/>
              <a:t>Largest device</a:t>
            </a:r>
            <a:endParaRPr lang="de-CH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de-CH" dirty="0" smtClean="0"/>
              <a:t>Controller view</a:t>
            </a:r>
            <a:endParaRPr lang="de-CH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de-CH" dirty="0" smtClean="0"/>
              <a:t>Search and queue videos</a:t>
            </a:r>
          </a:p>
          <a:p>
            <a:r>
              <a:rPr lang="de-CH" dirty="0" smtClean="0"/>
              <a:t>Play/pause videos</a:t>
            </a:r>
          </a:p>
          <a:p>
            <a:r>
              <a:rPr lang="de-CH" dirty="0" smtClean="0"/>
              <a:t>See current video + queue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698" y="4038208"/>
            <a:ext cx="3768991" cy="232984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3730" y="4358918"/>
            <a:ext cx="3060102" cy="222298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9622" y="2683624"/>
            <a:ext cx="1751950" cy="35178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63091" y="155147"/>
            <a:ext cx="100335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400" dirty="0" smtClean="0">
                <a:solidFill>
                  <a:schemeClr val="accent5">
                    <a:lumMod val="75000"/>
                  </a:schemeClr>
                </a:solidFill>
              </a:rPr>
              <a:t>Motivation    Related Work    XDTools    Architecture    </a:t>
            </a:r>
            <a:r>
              <a:rPr lang="de-CH" sz="1400" b="1" dirty="0" smtClean="0">
                <a:solidFill>
                  <a:schemeClr val="accent5">
                    <a:lumMod val="50000"/>
                  </a:schemeClr>
                </a:solidFill>
              </a:rPr>
              <a:t>Sample Applications    </a:t>
            </a:r>
            <a:r>
              <a:rPr lang="de-CH" sz="1400" dirty="0" smtClean="0">
                <a:solidFill>
                  <a:schemeClr val="accent5">
                    <a:lumMod val="75000"/>
                  </a:schemeClr>
                </a:solidFill>
              </a:rPr>
              <a:t>Evaluation    Conclusion    Future Work</a:t>
            </a:r>
            <a:endParaRPr lang="de-CH" sz="14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8D65B-17C6-4424-A77D-9AA135522E7E}" type="slidenum">
              <a:rPr lang="de-CH" smtClean="0"/>
              <a:t>17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396095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XDCinema</a:t>
            </a:r>
            <a:endParaRPr lang="de-C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3571505" cy="3416300"/>
          </a:xfrm>
        </p:spPr>
        <p:txBody>
          <a:bodyPr>
            <a:normAutofit lnSpcReduction="10000"/>
          </a:bodyPr>
          <a:lstStyle/>
          <a:p>
            <a:r>
              <a:rPr lang="de-CH" dirty="0" smtClean="0"/>
              <a:t>Check the cinema program</a:t>
            </a:r>
          </a:p>
          <a:p>
            <a:r>
              <a:rPr lang="de-CH" dirty="0" smtClean="0"/>
              <a:t>Four views:</a:t>
            </a:r>
          </a:p>
          <a:p>
            <a:pPr lvl="1"/>
            <a:r>
              <a:rPr lang="de-CH" dirty="0" smtClean="0"/>
              <a:t>Search view: Search for movies in the cinema</a:t>
            </a:r>
          </a:p>
          <a:p>
            <a:pPr lvl="1"/>
            <a:r>
              <a:rPr lang="de-CH" dirty="0" smtClean="0"/>
              <a:t>Movie view: Movie description, ratings, ...</a:t>
            </a:r>
          </a:p>
          <a:p>
            <a:pPr lvl="1"/>
            <a:r>
              <a:rPr lang="de-CH" dirty="0" smtClean="0"/>
              <a:t>Location view: Location of a cinema</a:t>
            </a:r>
          </a:p>
          <a:p>
            <a:pPr lvl="1"/>
            <a:r>
              <a:rPr lang="de-CH" dirty="0" smtClean="0"/>
              <a:t>Trailer view: Plays the trailer of a movie</a:t>
            </a:r>
            <a:endParaRPr lang="de-CH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6459" y="2603500"/>
            <a:ext cx="6678827" cy="315524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769708" y="5467865"/>
            <a:ext cx="13949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600" dirty="0" smtClean="0">
                <a:solidFill>
                  <a:schemeClr val="accent1"/>
                </a:solidFill>
              </a:rPr>
              <a:t>Search view</a:t>
            </a:r>
            <a:endParaRPr lang="de-CH" sz="1600" dirty="0">
              <a:solidFill>
                <a:schemeClr val="accent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512332" y="5298588"/>
            <a:ext cx="15712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600" dirty="0" smtClean="0">
                <a:solidFill>
                  <a:schemeClr val="accent1"/>
                </a:solidFill>
              </a:rPr>
              <a:t>Location view</a:t>
            </a:r>
            <a:endParaRPr lang="de-CH" sz="1600" dirty="0">
              <a:solidFill>
                <a:schemeClr val="accent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200754" y="5613304"/>
            <a:ext cx="13115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600" dirty="0" smtClean="0">
                <a:solidFill>
                  <a:schemeClr val="accent1"/>
                </a:solidFill>
              </a:rPr>
              <a:t>Movie view</a:t>
            </a:r>
            <a:endParaRPr lang="de-CH" sz="1600" dirty="0">
              <a:solidFill>
                <a:schemeClr val="accent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468497" y="4960034"/>
            <a:ext cx="12682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600" dirty="0" smtClean="0">
                <a:solidFill>
                  <a:schemeClr val="accent1"/>
                </a:solidFill>
              </a:rPr>
              <a:t>Trailer view</a:t>
            </a:r>
            <a:endParaRPr lang="de-CH" sz="1600" dirty="0">
              <a:solidFill>
                <a:schemeClr val="accent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63091" y="155147"/>
            <a:ext cx="100335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400" dirty="0" smtClean="0">
                <a:solidFill>
                  <a:schemeClr val="accent5">
                    <a:lumMod val="75000"/>
                  </a:schemeClr>
                </a:solidFill>
              </a:rPr>
              <a:t>Motivation    Related Work    XDTools    Architecture    </a:t>
            </a:r>
            <a:r>
              <a:rPr lang="de-CH" sz="1400" b="1" dirty="0" smtClean="0">
                <a:solidFill>
                  <a:schemeClr val="accent5">
                    <a:lumMod val="50000"/>
                  </a:schemeClr>
                </a:solidFill>
              </a:rPr>
              <a:t>Sample Applications    </a:t>
            </a:r>
            <a:r>
              <a:rPr lang="de-CH" sz="1400" dirty="0" smtClean="0">
                <a:solidFill>
                  <a:schemeClr val="accent5">
                    <a:lumMod val="75000"/>
                  </a:schemeClr>
                </a:solidFill>
              </a:rPr>
              <a:t>Evaluation    Conclusion    Future Work</a:t>
            </a:r>
            <a:endParaRPr lang="de-CH" sz="14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8D65B-17C6-4424-A77D-9AA135522E7E}" type="slidenum">
              <a:rPr lang="de-CH" smtClean="0"/>
              <a:t>18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032638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Insights</a:t>
            </a:r>
            <a:endParaRPr lang="de-C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Some easy way of </a:t>
            </a:r>
            <a:r>
              <a:rPr lang="de-CH" b="1" dirty="0" smtClean="0"/>
              <a:t>debugging the JavaScript </a:t>
            </a:r>
            <a:r>
              <a:rPr lang="de-CH" dirty="0" smtClean="0"/>
              <a:t>of devices is required</a:t>
            </a:r>
          </a:p>
          <a:p>
            <a:pPr lvl="1"/>
            <a:r>
              <a:rPr lang="de-CH" dirty="0" smtClean="0"/>
              <a:t>Function debugging</a:t>
            </a:r>
          </a:p>
          <a:p>
            <a:r>
              <a:rPr lang="de-CH" dirty="0" smtClean="0"/>
              <a:t>Manually </a:t>
            </a:r>
            <a:r>
              <a:rPr lang="de-CH" b="1" dirty="0" smtClean="0"/>
              <a:t>connecting devices is tedious</a:t>
            </a:r>
          </a:p>
          <a:p>
            <a:pPr lvl="1"/>
            <a:r>
              <a:rPr lang="de-CH" dirty="0" smtClean="0"/>
              <a:t>Automatic connection management</a:t>
            </a:r>
          </a:p>
          <a:p>
            <a:r>
              <a:rPr lang="de-CH" b="1" dirty="0" smtClean="0"/>
              <a:t>Automatically find a free space </a:t>
            </a:r>
            <a:r>
              <a:rPr lang="de-CH" dirty="0" smtClean="0"/>
              <a:t>for new devices</a:t>
            </a:r>
          </a:p>
          <a:p>
            <a:pPr lvl="1"/>
            <a:r>
              <a:rPr lang="de-CH" dirty="0" smtClean="0"/>
              <a:t>Maybe in the future?</a:t>
            </a:r>
          </a:p>
          <a:p>
            <a:r>
              <a:rPr lang="de-CH" b="1" dirty="0" smtClean="0"/>
              <a:t>XDTools was helpful </a:t>
            </a:r>
            <a:r>
              <a:rPr lang="de-CH" dirty="0" smtClean="0"/>
              <a:t>while developing the applications</a:t>
            </a:r>
          </a:p>
          <a:p>
            <a:pPr lvl="1"/>
            <a:r>
              <a:rPr lang="de-CH" dirty="0" smtClean="0"/>
              <a:t>Especially emulation of multiple devices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63091" y="155147"/>
            <a:ext cx="100335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400" dirty="0" smtClean="0">
                <a:solidFill>
                  <a:schemeClr val="accent5">
                    <a:lumMod val="75000"/>
                  </a:schemeClr>
                </a:solidFill>
              </a:rPr>
              <a:t>Motivation    Related Work    XDTools    Architecture    </a:t>
            </a:r>
            <a:r>
              <a:rPr lang="de-CH" sz="1400" b="1" dirty="0" smtClean="0">
                <a:solidFill>
                  <a:schemeClr val="accent5">
                    <a:lumMod val="50000"/>
                  </a:schemeClr>
                </a:solidFill>
              </a:rPr>
              <a:t>Sample Applications    </a:t>
            </a:r>
            <a:r>
              <a:rPr lang="de-CH" sz="1400" dirty="0" smtClean="0">
                <a:solidFill>
                  <a:schemeClr val="accent5">
                    <a:lumMod val="75000"/>
                  </a:schemeClr>
                </a:solidFill>
              </a:rPr>
              <a:t>Evaluation    Conclusion    Future Work</a:t>
            </a:r>
            <a:endParaRPr lang="de-CH" sz="14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8D65B-17C6-4424-A77D-9AA135522E7E}" type="slidenum">
              <a:rPr lang="de-CH" smtClean="0"/>
              <a:t>19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48998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Motivation</a:t>
            </a:r>
            <a:endParaRPr lang="de-CH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572606"/>
            <a:ext cx="4828032" cy="3416301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endParaRPr lang="de-CH" dirty="0"/>
          </a:p>
          <a:p>
            <a:endParaRPr lang="de-CH" dirty="0" smtClean="0"/>
          </a:p>
          <a:p>
            <a:endParaRPr lang="de-CH" dirty="0"/>
          </a:p>
          <a:p>
            <a:endParaRPr lang="de-CH" dirty="0" smtClean="0"/>
          </a:p>
          <a:p>
            <a:endParaRPr lang="de-CH" dirty="0" smtClean="0"/>
          </a:p>
          <a:p>
            <a:endParaRPr lang="de-CH" dirty="0"/>
          </a:p>
          <a:p>
            <a:endParaRPr lang="de-CH" dirty="0"/>
          </a:p>
          <a:p>
            <a:pPr marL="0" indent="0">
              <a:buNone/>
            </a:pPr>
            <a:r>
              <a:rPr lang="de-CH" sz="1900" dirty="0"/>
              <a:t>Studies have shown that users already use </a:t>
            </a:r>
            <a:r>
              <a:rPr lang="de-CH" sz="1900" b="1" dirty="0"/>
              <a:t>multiple devices in parallel</a:t>
            </a:r>
            <a:r>
              <a:rPr lang="de-CH" sz="1900" dirty="0"/>
              <a:t>, but better functional coordination is </a:t>
            </a:r>
            <a:r>
              <a:rPr lang="de-CH" sz="1900" dirty="0" smtClean="0"/>
              <a:t>needed</a:t>
            </a:r>
            <a:endParaRPr lang="de-CH" sz="190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CH" sz="1900" dirty="0" smtClean="0"/>
              <a:t>How can this be achieved?</a:t>
            </a:r>
          </a:p>
          <a:p>
            <a:pPr lvl="1"/>
            <a:r>
              <a:rPr lang="de-CH" sz="1700" b="1" dirty="0" smtClean="0"/>
              <a:t>Cross-device applications!</a:t>
            </a:r>
          </a:p>
          <a:p>
            <a:r>
              <a:rPr lang="de-CH" sz="1900" dirty="0" smtClean="0"/>
              <a:t>But how to test and debug them?</a:t>
            </a:r>
          </a:p>
          <a:p>
            <a:pPr lvl="1"/>
            <a:r>
              <a:rPr lang="de-CH" sz="1700" dirty="0" smtClean="0"/>
              <a:t>Maybe cross-device frameworks?</a:t>
            </a:r>
          </a:p>
          <a:p>
            <a:pPr lvl="1"/>
            <a:r>
              <a:rPr lang="de-CH" sz="1700" dirty="0" smtClean="0"/>
              <a:t>Existing tools for testing web applications?</a:t>
            </a:r>
          </a:p>
          <a:p>
            <a:r>
              <a:rPr lang="de-CH" sz="1900" dirty="0" smtClean="0"/>
              <a:t>Frameworks provide </a:t>
            </a:r>
            <a:r>
              <a:rPr lang="de-CH" sz="1900" b="1" dirty="0" smtClean="0"/>
              <a:t>little support</a:t>
            </a:r>
          </a:p>
          <a:p>
            <a:r>
              <a:rPr lang="de-CH" sz="1900" b="1" dirty="0" smtClean="0"/>
              <a:t>Testing multiple devices simultaneously </a:t>
            </a:r>
            <a:r>
              <a:rPr lang="de-CH" sz="1900" dirty="0" smtClean="0"/>
              <a:t>is difficult with existing tools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8D65B-17C6-4424-A77D-9AA135522E7E}" type="slidenum">
              <a:rPr lang="de-CH" smtClean="0"/>
              <a:t>2</a:t>
            </a:fld>
            <a:endParaRPr lang="de-CH"/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808" y="2504647"/>
            <a:ext cx="4563811" cy="256162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63091" y="155147"/>
            <a:ext cx="100335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400" b="1" dirty="0" smtClean="0">
                <a:solidFill>
                  <a:schemeClr val="accent5">
                    <a:lumMod val="50000"/>
                  </a:schemeClr>
                </a:solidFill>
              </a:rPr>
              <a:t>Motivation</a:t>
            </a:r>
            <a:r>
              <a:rPr lang="de-CH" sz="1400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    </a:t>
            </a:r>
            <a:r>
              <a:rPr lang="de-CH" sz="1400" dirty="0" smtClean="0">
                <a:solidFill>
                  <a:schemeClr val="accent5">
                    <a:lumMod val="75000"/>
                  </a:schemeClr>
                </a:solidFill>
              </a:rPr>
              <a:t>Related Work    XDTools    Architecture    Sample Applications    Evaluation    Conclusion    Future Work</a:t>
            </a:r>
            <a:endParaRPr lang="de-CH" sz="1400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4772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Evaluation</a:t>
            </a:r>
            <a:endParaRPr lang="de-CH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4575" y="2679192"/>
            <a:ext cx="4516889" cy="2286000"/>
          </a:xfrm>
        </p:spPr>
        <p:txBody>
          <a:bodyPr>
            <a:normAutofit/>
          </a:bodyPr>
          <a:lstStyle/>
          <a:p>
            <a:r>
              <a:rPr lang="de-CH" dirty="0" smtClean="0"/>
              <a:t>Setup</a:t>
            </a:r>
          </a:p>
          <a:p>
            <a:r>
              <a:rPr lang="de-CH" dirty="0" smtClean="0"/>
              <a:t>Participants</a:t>
            </a:r>
          </a:p>
          <a:p>
            <a:r>
              <a:rPr lang="de-CH" dirty="0" smtClean="0"/>
              <a:t>Tasks</a:t>
            </a:r>
          </a:p>
          <a:p>
            <a:r>
              <a:rPr lang="de-CH" dirty="0" smtClean="0"/>
              <a:t>XDYouTube implementation task</a:t>
            </a:r>
          </a:p>
          <a:p>
            <a:r>
              <a:rPr lang="de-CH" dirty="0" smtClean="0"/>
              <a:t>REsults</a:t>
            </a:r>
            <a:endParaRPr lang="de-CH" dirty="0"/>
          </a:p>
        </p:txBody>
      </p:sp>
      <p:sp>
        <p:nvSpPr>
          <p:cNvPr id="5" name="TextBox 4"/>
          <p:cNvSpPr txBox="1"/>
          <p:nvPr/>
        </p:nvSpPr>
        <p:spPr>
          <a:xfrm>
            <a:off x="463091" y="155147"/>
            <a:ext cx="100335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400" dirty="0" smtClean="0">
                <a:solidFill>
                  <a:schemeClr val="accent5">
                    <a:lumMod val="75000"/>
                  </a:schemeClr>
                </a:solidFill>
              </a:rPr>
              <a:t>Motivation    Related Work    XDTools    Architecture    Sample Applications    </a:t>
            </a:r>
            <a:r>
              <a:rPr lang="de-CH" sz="1400" b="1" dirty="0" smtClean="0">
                <a:solidFill>
                  <a:schemeClr val="accent5">
                    <a:lumMod val="50000"/>
                  </a:schemeClr>
                </a:solidFill>
              </a:rPr>
              <a:t>Evaluation</a:t>
            </a:r>
            <a:r>
              <a:rPr lang="de-CH" sz="1400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    </a:t>
            </a:r>
            <a:r>
              <a:rPr lang="de-CH" sz="1400" dirty="0" smtClean="0">
                <a:solidFill>
                  <a:schemeClr val="accent5">
                    <a:lumMod val="75000"/>
                  </a:schemeClr>
                </a:solidFill>
              </a:rPr>
              <a:t>Conclusion    Future Work</a:t>
            </a:r>
            <a:endParaRPr lang="de-CH" sz="14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8D65B-17C6-4424-A77D-9AA135522E7E}" type="slidenum">
              <a:rPr lang="de-CH" smtClean="0"/>
              <a:t>20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389777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Setup</a:t>
            </a:r>
            <a:endParaRPr lang="de-C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5" y="2603500"/>
            <a:ext cx="5904872" cy="3416300"/>
          </a:xfrm>
        </p:spPr>
        <p:txBody>
          <a:bodyPr>
            <a:normAutofit/>
          </a:bodyPr>
          <a:lstStyle/>
          <a:p>
            <a:r>
              <a:rPr lang="de-CH" b="1" dirty="0"/>
              <a:t>Browser debugging tools </a:t>
            </a:r>
            <a:r>
              <a:rPr lang="de-CH" dirty="0"/>
              <a:t>as a </a:t>
            </a:r>
            <a:r>
              <a:rPr lang="de-CH" dirty="0" smtClean="0"/>
              <a:t>baseline for comparison</a:t>
            </a:r>
          </a:p>
          <a:p>
            <a:r>
              <a:rPr lang="de-CH" b="1" dirty="0" smtClean="0"/>
              <a:t>30-inch screen </a:t>
            </a:r>
            <a:r>
              <a:rPr lang="de-CH" dirty="0" smtClean="0"/>
              <a:t>and </a:t>
            </a:r>
            <a:r>
              <a:rPr lang="de-CH" b="1" dirty="0" smtClean="0"/>
              <a:t>2 additional devices</a:t>
            </a:r>
          </a:p>
          <a:p>
            <a:pPr lvl="1"/>
            <a:r>
              <a:rPr lang="de-CH" dirty="0" smtClean="0"/>
              <a:t>Asus Nexus 7 (2012 version)</a:t>
            </a:r>
          </a:p>
          <a:p>
            <a:pPr lvl="1"/>
            <a:r>
              <a:rPr lang="de-CH" dirty="0" smtClean="0"/>
              <a:t>HTC One M9</a:t>
            </a:r>
          </a:p>
          <a:p>
            <a:r>
              <a:rPr lang="de-CH" dirty="0" smtClean="0"/>
              <a:t>Some features were disabled, e.g. </a:t>
            </a:r>
            <a:r>
              <a:rPr lang="de-CH" dirty="0"/>
              <a:t>r</a:t>
            </a:r>
            <a:r>
              <a:rPr lang="de-CH" dirty="0" smtClean="0"/>
              <a:t>ecord and replay</a:t>
            </a:r>
          </a:p>
          <a:p>
            <a:r>
              <a:rPr lang="de-CH" b="1" dirty="0" smtClean="0"/>
              <a:t>Remote debugging </a:t>
            </a:r>
            <a:r>
              <a:rPr lang="de-CH" dirty="0" smtClean="0"/>
              <a:t>was already set up</a:t>
            </a:r>
          </a:p>
          <a:p>
            <a:r>
              <a:rPr lang="de-CH" dirty="0" smtClean="0"/>
              <a:t>5 </a:t>
            </a:r>
            <a:r>
              <a:rPr lang="de-CH" b="1" dirty="0" smtClean="0"/>
              <a:t>Chrome profiles </a:t>
            </a:r>
            <a:r>
              <a:rPr lang="de-CH" dirty="0" smtClean="0"/>
              <a:t>were already created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9827" y="2603500"/>
            <a:ext cx="3796758" cy="213567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059827" y="4739176"/>
            <a:ext cx="13356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600" dirty="0" smtClean="0">
                <a:solidFill>
                  <a:schemeClr val="accent1"/>
                </a:solidFill>
              </a:rPr>
              <a:t>Study setup</a:t>
            </a:r>
            <a:endParaRPr lang="de-CH" sz="1600" dirty="0">
              <a:solidFill>
                <a:schemeClr val="accent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8D65B-17C6-4424-A77D-9AA135522E7E}" type="slidenum">
              <a:rPr lang="de-CH" smtClean="0"/>
              <a:t>21</a:t>
            </a:fld>
            <a:endParaRPr lang="de-CH"/>
          </a:p>
        </p:txBody>
      </p:sp>
      <p:sp>
        <p:nvSpPr>
          <p:cNvPr id="7" name="TextBox 6"/>
          <p:cNvSpPr txBox="1"/>
          <p:nvPr/>
        </p:nvSpPr>
        <p:spPr>
          <a:xfrm>
            <a:off x="463091" y="155147"/>
            <a:ext cx="100335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400" dirty="0" smtClean="0">
                <a:solidFill>
                  <a:schemeClr val="accent5">
                    <a:lumMod val="75000"/>
                  </a:schemeClr>
                </a:solidFill>
              </a:rPr>
              <a:t>Motivation    Related Work    XDTools    Architecture    Sample Applications    </a:t>
            </a:r>
            <a:r>
              <a:rPr lang="de-CH" sz="1400" b="1" dirty="0" smtClean="0">
                <a:solidFill>
                  <a:schemeClr val="accent5">
                    <a:lumMod val="50000"/>
                  </a:schemeClr>
                </a:solidFill>
              </a:rPr>
              <a:t>Evaluation</a:t>
            </a:r>
            <a:r>
              <a:rPr lang="de-CH" sz="1400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    </a:t>
            </a:r>
            <a:r>
              <a:rPr lang="de-CH" sz="1400" dirty="0" smtClean="0">
                <a:solidFill>
                  <a:schemeClr val="accent5">
                    <a:lumMod val="75000"/>
                  </a:schemeClr>
                </a:solidFill>
              </a:rPr>
              <a:t>Conclusion    Future Work</a:t>
            </a:r>
            <a:endParaRPr lang="de-CH" sz="1400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1406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Participants</a:t>
            </a:r>
            <a:endParaRPr lang="de-C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5" y="2603500"/>
            <a:ext cx="5797278" cy="3416300"/>
          </a:xfrm>
        </p:spPr>
        <p:txBody>
          <a:bodyPr>
            <a:normAutofit lnSpcReduction="10000"/>
          </a:bodyPr>
          <a:lstStyle/>
          <a:p>
            <a:r>
              <a:rPr lang="de-CH" b="1" dirty="0"/>
              <a:t>12 participants </a:t>
            </a:r>
            <a:r>
              <a:rPr lang="de-CH" dirty="0"/>
              <a:t>(2 female), median age </a:t>
            </a:r>
            <a:r>
              <a:rPr lang="de-CH" dirty="0" smtClean="0"/>
              <a:t>26</a:t>
            </a:r>
          </a:p>
          <a:p>
            <a:pPr lvl="1"/>
            <a:r>
              <a:rPr lang="de-CH" dirty="0" smtClean="0"/>
              <a:t>All members of the computer science department of ETH</a:t>
            </a:r>
            <a:endParaRPr lang="de-CH" dirty="0"/>
          </a:p>
          <a:p>
            <a:r>
              <a:rPr lang="de-CH" b="1" dirty="0"/>
              <a:t>Basic knowledge </a:t>
            </a:r>
            <a:r>
              <a:rPr lang="de-CH" dirty="0"/>
              <a:t>in client-side web technologies required</a:t>
            </a:r>
          </a:p>
          <a:p>
            <a:r>
              <a:rPr lang="de-CH" dirty="0"/>
              <a:t>8 out of 12 participants had some </a:t>
            </a:r>
            <a:r>
              <a:rPr lang="de-CH" b="1" dirty="0"/>
              <a:t>cross-device development </a:t>
            </a:r>
            <a:r>
              <a:rPr lang="de-CH" b="1" dirty="0" smtClean="0"/>
              <a:t>experience</a:t>
            </a:r>
          </a:p>
          <a:p>
            <a:pPr lvl="1"/>
            <a:r>
              <a:rPr lang="de-CH" dirty="0" smtClean="0"/>
              <a:t>Most of them used both real devices and emulation tools for testing</a:t>
            </a:r>
            <a:endParaRPr lang="de-CH" dirty="0"/>
          </a:p>
          <a:p>
            <a:r>
              <a:rPr lang="de-CH" dirty="0"/>
              <a:t>Most participants already had </a:t>
            </a:r>
            <a:r>
              <a:rPr lang="de-CH" b="1" dirty="0"/>
              <a:t>experience with Chrome DevTools</a:t>
            </a:r>
          </a:p>
          <a:p>
            <a:pPr marL="0" indent="0">
              <a:buNone/>
            </a:pPr>
            <a:endParaRPr lang="de-CH" dirty="0"/>
          </a:p>
        </p:txBody>
      </p:sp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06047345"/>
              </p:ext>
            </p:extLst>
          </p:nvPr>
        </p:nvGraphicFramePr>
        <p:xfrm>
          <a:off x="6686986" y="2336595"/>
          <a:ext cx="4655761" cy="20033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7207640" y="4170623"/>
            <a:ext cx="36535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600" dirty="0" smtClean="0">
                <a:solidFill>
                  <a:schemeClr val="accent1"/>
                </a:solidFill>
              </a:rPr>
              <a:t>Experience from basic to proficient</a:t>
            </a:r>
            <a:endParaRPr lang="de-CH" sz="1600" dirty="0">
              <a:solidFill>
                <a:schemeClr val="accent1"/>
              </a:solidFill>
            </a:endParaRPr>
          </a:p>
        </p:txBody>
      </p:sp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47815196"/>
              </p:ext>
            </p:extLst>
          </p:nvPr>
        </p:nvGraphicFramePr>
        <p:xfrm>
          <a:off x="7056932" y="4411454"/>
          <a:ext cx="4285815" cy="21010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7300614" y="6343205"/>
            <a:ext cx="35605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600" dirty="0" smtClean="0">
                <a:solidFill>
                  <a:schemeClr val="accent1"/>
                </a:solidFill>
              </a:rPr>
              <a:t>Experience with Chrome DevTools</a:t>
            </a:r>
            <a:endParaRPr lang="de-CH" sz="1600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63091" y="155147"/>
            <a:ext cx="100335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400" dirty="0" smtClean="0">
                <a:solidFill>
                  <a:schemeClr val="accent5">
                    <a:lumMod val="75000"/>
                  </a:schemeClr>
                </a:solidFill>
              </a:rPr>
              <a:t>Motivation    Related Work    XDTools    Architecture    Sample Applications    </a:t>
            </a:r>
            <a:r>
              <a:rPr lang="de-CH" sz="1400" b="1" dirty="0" smtClean="0">
                <a:solidFill>
                  <a:schemeClr val="accent5">
                    <a:lumMod val="50000"/>
                  </a:schemeClr>
                </a:solidFill>
              </a:rPr>
              <a:t>Evaluation</a:t>
            </a:r>
            <a:r>
              <a:rPr lang="de-CH" sz="1400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    </a:t>
            </a:r>
            <a:r>
              <a:rPr lang="de-CH" sz="1400" dirty="0" smtClean="0">
                <a:solidFill>
                  <a:schemeClr val="accent5">
                    <a:lumMod val="75000"/>
                  </a:schemeClr>
                </a:solidFill>
              </a:rPr>
              <a:t>Conclusion    Future Work</a:t>
            </a:r>
            <a:endParaRPr lang="de-CH" sz="14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8D65B-17C6-4424-A77D-9AA135522E7E}" type="slidenum">
              <a:rPr lang="de-CH" smtClean="0"/>
              <a:t>22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651613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Tasks</a:t>
            </a:r>
            <a:endParaRPr lang="de-C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5" y="2603500"/>
            <a:ext cx="5239668" cy="3416300"/>
          </a:xfrm>
        </p:spPr>
        <p:txBody>
          <a:bodyPr>
            <a:normAutofit/>
          </a:bodyPr>
          <a:lstStyle/>
          <a:p>
            <a:r>
              <a:rPr lang="de-CH" dirty="0" smtClean="0"/>
              <a:t>Sample applications used for the tasks</a:t>
            </a:r>
          </a:p>
          <a:p>
            <a:r>
              <a:rPr lang="de-CH" dirty="0" smtClean="0"/>
              <a:t>One </a:t>
            </a:r>
            <a:r>
              <a:rPr lang="de-CH" b="1" dirty="0" smtClean="0"/>
              <a:t>debugging</a:t>
            </a:r>
            <a:r>
              <a:rPr lang="de-CH" dirty="0" smtClean="0"/>
              <a:t> and one </a:t>
            </a:r>
            <a:r>
              <a:rPr lang="de-CH" b="1" dirty="0" smtClean="0"/>
              <a:t>implementation</a:t>
            </a:r>
            <a:r>
              <a:rPr lang="de-CH" dirty="0" smtClean="0"/>
              <a:t> </a:t>
            </a:r>
            <a:r>
              <a:rPr lang="de-CH" b="1" dirty="0" smtClean="0"/>
              <a:t>task</a:t>
            </a:r>
            <a:r>
              <a:rPr lang="de-CH" dirty="0" smtClean="0"/>
              <a:t> per application</a:t>
            </a:r>
          </a:p>
          <a:p>
            <a:pPr lvl="1"/>
            <a:r>
              <a:rPr lang="de-CH" dirty="0" smtClean="0"/>
              <a:t>Time limit 15 and 30 minutes</a:t>
            </a:r>
          </a:p>
          <a:p>
            <a:r>
              <a:rPr lang="de-CH" dirty="0" smtClean="0"/>
              <a:t>One app with XDTools, the other without</a:t>
            </a:r>
          </a:p>
          <a:p>
            <a:r>
              <a:rPr lang="de-CH" dirty="0" smtClean="0"/>
              <a:t>Order of the applications is </a:t>
            </a:r>
            <a:r>
              <a:rPr lang="de-CH" b="1" dirty="0" smtClean="0"/>
              <a:t>counter-balanced</a:t>
            </a:r>
          </a:p>
          <a:p>
            <a:r>
              <a:rPr lang="de-CH" b="1" dirty="0" smtClean="0">
                <a:sym typeface="Wingdings" panose="05000000000000000000" pitchFamily="2" charset="2"/>
              </a:rPr>
              <a:t>Questionnaire </a:t>
            </a:r>
            <a:r>
              <a:rPr lang="de-CH" dirty="0" smtClean="0">
                <a:sym typeface="Wingdings" panose="05000000000000000000" pitchFamily="2" charset="2"/>
              </a:rPr>
              <a:t>after each task and after completion all tasks</a:t>
            </a:r>
            <a:endParaRPr lang="de-CH" dirty="0" smtClean="0"/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314424371"/>
              </p:ext>
            </p:extLst>
          </p:nvPr>
        </p:nvGraphicFramePr>
        <p:xfrm>
          <a:off x="6394623" y="2603500"/>
          <a:ext cx="5196015" cy="37231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463091" y="155147"/>
            <a:ext cx="100335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400" dirty="0" smtClean="0">
                <a:solidFill>
                  <a:schemeClr val="accent5">
                    <a:lumMod val="75000"/>
                  </a:schemeClr>
                </a:solidFill>
              </a:rPr>
              <a:t>Motivation    Related Work    XDTools    Architecture    Sample Applications    </a:t>
            </a:r>
            <a:r>
              <a:rPr lang="de-CH" sz="1400" b="1" dirty="0" smtClean="0">
                <a:solidFill>
                  <a:schemeClr val="accent5">
                    <a:lumMod val="50000"/>
                  </a:schemeClr>
                </a:solidFill>
              </a:rPr>
              <a:t>Evaluation</a:t>
            </a:r>
            <a:r>
              <a:rPr lang="de-CH" sz="1400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    </a:t>
            </a:r>
            <a:r>
              <a:rPr lang="de-CH" sz="1400" dirty="0" smtClean="0">
                <a:solidFill>
                  <a:schemeClr val="accent5">
                    <a:lumMod val="75000"/>
                  </a:schemeClr>
                </a:solidFill>
              </a:rPr>
              <a:t>Conclusion    Future Work</a:t>
            </a:r>
            <a:endParaRPr lang="de-CH" sz="14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8D65B-17C6-4424-A77D-9AA135522E7E}" type="slidenum">
              <a:rPr lang="de-CH" smtClean="0"/>
              <a:t>23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19613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XDYouTube Implementation </a:t>
            </a:r>
            <a:r>
              <a:rPr lang="de-CH" dirty="0"/>
              <a:t>T</a:t>
            </a:r>
            <a:r>
              <a:rPr lang="de-CH" dirty="0" smtClean="0"/>
              <a:t>ask</a:t>
            </a:r>
            <a:endParaRPr lang="de-CH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CH" dirty="0"/>
              <a:t>Overall, it seems that participants benefited the most from XDTools in this task</a:t>
            </a:r>
          </a:p>
          <a:p>
            <a:r>
              <a:rPr lang="de-CH" dirty="0"/>
              <a:t>Participants found that the task was </a:t>
            </a:r>
            <a:r>
              <a:rPr lang="de-CH" b="1" dirty="0"/>
              <a:t>easier and more efficient </a:t>
            </a:r>
            <a:r>
              <a:rPr lang="de-CH" dirty="0"/>
              <a:t>to complete with </a:t>
            </a:r>
            <a:r>
              <a:rPr lang="de-CH" dirty="0" smtClean="0"/>
              <a:t>XDTools</a:t>
            </a:r>
            <a:endParaRPr lang="de-CH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de-CH" b="1" dirty="0"/>
              <a:t>Device emulation, connection features </a:t>
            </a:r>
            <a:r>
              <a:rPr lang="de-CH" dirty="0"/>
              <a:t>and </a:t>
            </a:r>
            <a:r>
              <a:rPr lang="de-CH" b="1" dirty="0"/>
              <a:t>JavaScript console </a:t>
            </a:r>
            <a:r>
              <a:rPr lang="de-CH" dirty="0"/>
              <a:t>most popular for this task</a:t>
            </a:r>
          </a:p>
          <a:p>
            <a:r>
              <a:rPr lang="de-CH" b="1" dirty="0" smtClean="0"/>
              <a:t>Features</a:t>
            </a:r>
            <a:r>
              <a:rPr lang="de-CH" dirty="0" smtClean="0"/>
              <a:t> </a:t>
            </a:r>
            <a:r>
              <a:rPr lang="de-CH" dirty="0"/>
              <a:t>were generally rated as </a:t>
            </a:r>
            <a:r>
              <a:rPr lang="de-CH" b="1" dirty="0"/>
              <a:t>very </a:t>
            </a:r>
            <a:r>
              <a:rPr lang="de-CH" b="1" dirty="0" smtClean="0"/>
              <a:t>useful</a:t>
            </a:r>
            <a:endParaRPr lang="de-CH" dirty="0"/>
          </a:p>
          <a:p>
            <a:pPr marL="0" indent="0">
              <a:buNone/>
            </a:pPr>
            <a:endParaRPr lang="de-CH" dirty="0"/>
          </a:p>
        </p:txBody>
      </p:sp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95788072"/>
              </p:ext>
            </p:extLst>
          </p:nvPr>
        </p:nvGraphicFramePr>
        <p:xfrm>
          <a:off x="1513434" y="4411456"/>
          <a:ext cx="4077667" cy="20708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513434" y="6325399"/>
            <a:ext cx="37064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600" dirty="0" smtClean="0">
                <a:solidFill>
                  <a:schemeClr val="accent1"/>
                </a:solidFill>
              </a:rPr>
              <a:t>Comparison XDTools – </a:t>
            </a:r>
            <a:r>
              <a:rPr lang="de-CH" sz="1600" dirty="0">
                <a:solidFill>
                  <a:schemeClr val="accent1"/>
                </a:solidFill>
              </a:rPr>
              <a:t>b</a:t>
            </a:r>
            <a:r>
              <a:rPr lang="de-CH" sz="1600" dirty="0" smtClean="0">
                <a:solidFill>
                  <a:schemeClr val="accent1"/>
                </a:solidFill>
              </a:rPr>
              <a:t>rowser tools</a:t>
            </a:r>
            <a:endParaRPr lang="de-CH" sz="1600" dirty="0">
              <a:solidFill>
                <a:schemeClr val="accent1"/>
              </a:solidFill>
            </a:endParaRPr>
          </a:p>
        </p:txBody>
      </p:sp>
      <p:graphicFrame>
        <p:nvGraphicFramePr>
          <p:cNvPr id="8" name="Chart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41741685"/>
              </p:ext>
            </p:extLst>
          </p:nvPr>
        </p:nvGraphicFramePr>
        <p:xfrm>
          <a:off x="6018915" y="4153190"/>
          <a:ext cx="5456455" cy="23291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6208776" y="6325399"/>
            <a:ext cx="16578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600" dirty="0" smtClean="0">
                <a:solidFill>
                  <a:schemeClr val="accent1"/>
                </a:solidFill>
              </a:rPr>
              <a:t>Feature ratings</a:t>
            </a:r>
            <a:endParaRPr lang="de-CH" sz="1600" dirty="0">
              <a:solidFill>
                <a:schemeClr val="accent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63091" y="155147"/>
            <a:ext cx="100335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400" dirty="0" smtClean="0">
                <a:solidFill>
                  <a:schemeClr val="accent5">
                    <a:lumMod val="75000"/>
                  </a:schemeClr>
                </a:solidFill>
              </a:rPr>
              <a:t>Motivation    Related Work    XDTools    Architecture    Sample Applications    </a:t>
            </a:r>
            <a:r>
              <a:rPr lang="de-CH" sz="1400" b="1" dirty="0" smtClean="0">
                <a:solidFill>
                  <a:schemeClr val="accent5">
                    <a:lumMod val="50000"/>
                  </a:schemeClr>
                </a:solidFill>
              </a:rPr>
              <a:t>Evaluation</a:t>
            </a:r>
            <a:r>
              <a:rPr lang="de-CH" sz="1400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    </a:t>
            </a:r>
            <a:r>
              <a:rPr lang="de-CH" sz="1400" dirty="0" smtClean="0">
                <a:solidFill>
                  <a:schemeClr val="accent5">
                    <a:lumMod val="75000"/>
                  </a:schemeClr>
                </a:solidFill>
              </a:rPr>
              <a:t>Conclusion    Future Work</a:t>
            </a:r>
            <a:endParaRPr lang="de-CH" sz="14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8D65B-17C6-4424-A77D-9AA135522E7E}" type="slidenum">
              <a:rPr lang="de-CH" smtClean="0"/>
              <a:t>24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889898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Graphic spid="8" grpId="0">
        <p:bldAsOne/>
      </p:bldGraphic>
      <p:bldP spid="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Results (1)</a:t>
            </a:r>
            <a:endParaRPr lang="de-CH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CH" dirty="0"/>
              <a:t>Participants generally </a:t>
            </a:r>
            <a:r>
              <a:rPr lang="de-CH" b="1" dirty="0"/>
              <a:t>preferred implementing and debugging with XDTools</a:t>
            </a:r>
          </a:p>
          <a:p>
            <a:pPr marL="0" indent="0">
              <a:buNone/>
            </a:pPr>
            <a:endParaRPr lang="de-CH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de-CH" dirty="0"/>
              <a:t>Participants </a:t>
            </a:r>
            <a:r>
              <a:rPr lang="de-CH" b="1" dirty="0"/>
              <a:t>would use XDTools </a:t>
            </a:r>
            <a:r>
              <a:rPr lang="de-CH" dirty="0"/>
              <a:t>while implementing </a:t>
            </a:r>
            <a:r>
              <a:rPr lang="de-CH" dirty="0" smtClean="0"/>
              <a:t> and debugging cross-device </a:t>
            </a:r>
            <a:r>
              <a:rPr lang="de-CH" dirty="0"/>
              <a:t>applications</a:t>
            </a:r>
          </a:p>
          <a:p>
            <a:pPr marL="0" indent="0">
              <a:buNone/>
            </a:pPr>
            <a:endParaRPr lang="de-CH" dirty="0"/>
          </a:p>
        </p:txBody>
      </p:sp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56477833"/>
              </p:ext>
            </p:extLst>
          </p:nvPr>
        </p:nvGraphicFramePr>
        <p:xfrm>
          <a:off x="927615" y="3447542"/>
          <a:ext cx="2499180" cy="20288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353213" y="5413272"/>
            <a:ext cx="21505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600" dirty="0" smtClean="0">
                <a:solidFill>
                  <a:schemeClr val="accent1"/>
                </a:solidFill>
              </a:rPr>
              <a:t>Preference for implementing</a:t>
            </a:r>
            <a:endParaRPr lang="de-CH" sz="1600" dirty="0">
              <a:solidFill>
                <a:schemeClr val="accent1"/>
              </a:solidFill>
            </a:endParaRPr>
          </a:p>
        </p:txBody>
      </p:sp>
      <p:graphicFrame>
        <p:nvGraphicFramePr>
          <p:cNvPr id="7" name="Char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91507392"/>
              </p:ext>
            </p:extLst>
          </p:nvPr>
        </p:nvGraphicFramePr>
        <p:xfrm>
          <a:off x="2973116" y="3439846"/>
          <a:ext cx="2953006" cy="20442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3314336" y="5410503"/>
            <a:ext cx="21655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600" dirty="0" smtClean="0">
                <a:solidFill>
                  <a:schemeClr val="accent1"/>
                </a:solidFill>
              </a:rPr>
              <a:t>Preference for debugging</a:t>
            </a:r>
            <a:endParaRPr lang="de-CH" sz="1600" dirty="0">
              <a:solidFill>
                <a:schemeClr val="accent1"/>
              </a:solidFill>
            </a:endParaRPr>
          </a:p>
        </p:txBody>
      </p:sp>
      <p:graphicFrame>
        <p:nvGraphicFramePr>
          <p:cNvPr id="10" name="Chart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61634392"/>
              </p:ext>
            </p:extLst>
          </p:nvPr>
        </p:nvGraphicFramePr>
        <p:xfrm>
          <a:off x="6275157" y="3562144"/>
          <a:ext cx="4915581" cy="26781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7731278" y="6161862"/>
            <a:ext cx="22493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600" dirty="0" smtClean="0">
                <a:solidFill>
                  <a:schemeClr val="accent1"/>
                </a:solidFill>
              </a:rPr>
              <a:t>Usefulness of XDTools</a:t>
            </a:r>
            <a:endParaRPr lang="de-CH" sz="1600" dirty="0">
              <a:solidFill>
                <a:schemeClr val="accent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63091" y="155147"/>
            <a:ext cx="100335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400" dirty="0" smtClean="0">
                <a:solidFill>
                  <a:schemeClr val="accent5">
                    <a:lumMod val="75000"/>
                  </a:schemeClr>
                </a:solidFill>
              </a:rPr>
              <a:t>Motivation    Related Work    XDTools    Architecture    Sample Applications    </a:t>
            </a:r>
            <a:r>
              <a:rPr lang="de-CH" sz="1400" b="1" dirty="0" smtClean="0">
                <a:solidFill>
                  <a:schemeClr val="accent5">
                    <a:lumMod val="50000"/>
                  </a:schemeClr>
                </a:solidFill>
              </a:rPr>
              <a:t>Evaluation</a:t>
            </a:r>
            <a:r>
              <a:rPr lang="de-CH" sz="1400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    </a:t>
            </a:r>
            <a:r>
              <a:rPr lang="de-CH" sz="1400" dirty="0" smtClean="0">
                <a:solidFill>
                  <a:schemeClr val="accent5">
                    <a:lumMod val="75000"/>
                  </a:schemeClr>
                </a:solidFill>
              </a:rPr>
              <a:t>Conclusion    Future Work</a:t>
            </a:r>
            <a:endParaRPr lang="de-CH" sz="14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8D65B-17C6-4424-A77D-9AA135522E7E}" type="slidenum">
              <a:rPr lang="de-CH" smtClean="0"/>
              <a:t>25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59513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Graphic spid="10" grpId="0">
        <p:bldAsOne/>
      </p:bldGraphic>
      <p:bldP spid="1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Results (2)</a:t>
            </a:r>
            <a:endParaRPr lang="de-C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6299849" cy="3416300"/>
          </a:xfrm>
        </p:spPr>
        <p:txBody>
          <a:bodyPr>
            <a:normAutofit/>
          </a:bodyPr>
          <a:lstStyle/>
          <a:p>
            <a:r>
              <a:rPr lang="de-CH" b="1" dirty="0" smtClean="0"/>
              <a:t>5 </a:t>
            </a:r>
            <a:r>
              <a:rPr lang="de-CH" b="1" dirty="0"/>
              <a:t>tasks aborted </a:t>
            </a:r>
            <a:r>
              <a:rPr lang="de-CH" dirty="0"/>
              <a:t>(for 3 different participants</a:t>
            </a:r>
            <a:r>
              <a:rPr lang="de-CH" dirty="0" smtClean="0"/>
              <a:t>)</a:t>
            </a:r>
          </a:p>
          <a:p>
            <a:r>
              <a:rPr lang="de-CH" dirty="0" smtClean="0"/>
              <a:t>Very </a:t>
            </a:r>
            <a:r>
              <a:rPr lang="de-CH" b="1" dirty="0" smtClean="0"/>
              <a:t>similar task completion times</a:t>
            </a:r>
          </a:p>
          <a:p>
            <a:pPr lvl="1"/>
            <a:r>
              <a:rPr lang="de-CH" dirty="0" smtClean="0"/>
              <a:t>What if participants had more time to get used to XDTools?</a:t>
            </a:r>
          </a:p>
          <a:p>
            <a:r>
              <a:rPr lang="de-CH" b="1" dirty="0" smtClean="0"/>
              <a:t>Slightly higher number of emulated devices </a:t>
            </a:r>
            <a:r>
              <a:rPr lang="de-CH" dirty="0" smtClean="0"/>
              <a:t>used with XDTools</a:t>
            </a:r>
          </a:p>
          <a:p>
            <a:r>
              <a:rPr lang="de-CH" dirty="0" smtClean="0"/>
              <a:t>Real devices were rarely used</a:t>
            </a:r>
          </a:p>
          <a:p>
            <a:r>
              <a:rPr lang="de-CH" b="1" dirty="0"/>
              <a:t>No difference in task completion strategies </a:t>
            </a:r>
            <a:r>
              <a:rPr lang="de-CH" dirty="0"/>
              <a:t>with and without XDTools</a:t>
            </a:r>
          </a:p>
          <a:p>
            <a:pPr marL="0" indent="0">
              <a:buNone/>
            </a:pPr>
            <a:endParaRPr lang="de-CH" dirty="0"/>
          </a:p>
        </p:txBody>
      </p:sp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30947429"/>
              </p:ext>
            </p:extLst>
          </p:nvPr>
        </p:nvGraphicFramePr>
        <p:xfrm>
          <a:off x="7565168" y="2496264"/>
          <a:ext cx="3791539" cy="24805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7454803" y="4872146"/>
            <a:ext cx="40078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600" dirty="0" smtClean="0">
                <a:solidFill>
                  <a:schemeClr val="accent1"/>
                </a:solidFill>
              </a:rPr>
              <a:t>Average number of emulated devices</a:t>
            </a:r>
            <a:endParaRPr lang="de-CH" sz="1600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63091" y="155147"/>
            <a:ext cx="100335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400" dirty="0" smtClean="0">
                <a:solidFill>
                  <a:schemeClr val="accent5">
                    <a:lumMod val="75000"/>
                  </a:schemeClr>
                </a:solidFill>
              </a:rPr>
              <a:t>Motivation    Related Work    XDTools    Architecture    Sample Applications    </a:t>
            </a:r>
            <a:r>
              <a:rPr lang="de-CH" sz="1400" b="1" dirty="0" smtClean="0">
                <a:solidFill>
                  <a:schemeClr val="accent5">
                    <a:lumMod val="50000"/>
                  </a:schemeClr>
                </a:solidFill>
              </a:rPr>
              <a:t>Evaluation</a:t>
            </a:r>
            <a:r>
              <a:rPr lang="de-CH" sz="1400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    </a:t>
            </a:r>
            <a:r>
              <a:rPr lang="de-CH" sz="1400" dirty="0" smtClean="0">
                <a:solidFill>
                  <a:schemeClr val="accent5">
                    <a:lumMod val="75000"/>
                  </a:schemeClr>
                </a:solidFill>
              </a:rPr>
              <a:t>Conclusion    Future Work</a:t>
            </a:r>
            <a:endParaRPr lang="de-CH" sz="14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8D65B-17C6-4424-A77D-9AA135522E7E}" type="slidenum">
              <a:rPr lang="de-CH" smtClean="0"/>
              <a:t>26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25195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Graphic spid="6" grpId="0">
        <p:bldAsOne/>
      </p:bldGraphic>
      <p:bldP spid="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Conclusion</a:t>
            </a:r>
            <a:endParaRPr lang="de-C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b="1" dirty="0" smtClean="0"/>
              <a:t>No tools </a:t>
            </a:r>
            <a:r>
              <a:rPr lang="de-CH" dirty="0" smtClean="0"/>
              <a:t>available that allow exhaustive </a:t>
            </a:r>
            <a:r>
              <a:rPr lang="de-CH" b="1" dirty="0" smtClean="0"/>
              <a:t>testing</a:t>
            </a:r>
            <a:r>
              <a:rPr lang="de-CH" dirty="0" smtClean="0"/>
              <a:t> of cross-device applications</a:t>
            </a:r>
          </a:p>
          <a:p>
            <a:pPr lvl="1"/>
            <a:r>
              <a:rPr lang="de-CH" dirty="0" smtClean="0"/>
              <a:t>Potential reason for the low availability of such applications</a:t>
            </a:r>
          </a:p>
          <a:p>
            <a:r>
              <a:rPr lang="de-CH" b="1" dirty="0" smtClean="0"/>
              <a:t>XDTools </a:t>
            </a:r>
            <a:r>
              <a:rPr lang="de-CH" b="1" dirty="0"/>
              <a:t>improves the testing and debugging process </a:t>
            </a:r>
            <a:r>
              <a:rPr lang="de-CH" dirty="0"/>
              <a:t>of cross-device </a:t>
            </a:r>
            <a:r>
              <a:rPr lang="de-CH" dirty="0" smtClean="0"/>
              <a:t>applications</a:t>
            </a:r>
          </a:p>
          <a:p>
            <a:r>
              <a:rPr lang="de-CH" dirty="0" smtClean="0"/>
              <a:t>User study showed </a:t>
            </a:r>
            <a:r>
              <a:rPr lang="de-CH" b="1" dirty="0" smtClean="0"/>
              <a:t>promising results </a:t>
            </a:r>
            <a:r>
              <a:rPr lang="de-CH" dirty="0" smtClean="0"/>
              <a:t>and participants provided some </a:t>
            </a:r>
            <a:r>
              <a:rPr lang="de-CH" b="1" dirty="0" smtClean="0"/>
              <a:t>enthusiastic feedback</a:t>
            </a:r>
          </a:p>
          <a:p>
            <a:pPr lvl="1"/>
            <a:r>
              <a:rPr lang="en-US" dirty="0" smtClean="0"/>
              <a:t>“</a:t>
            </a:r>
            <a:r>
              <a:rPr lang="en-US" dirty="0" smtClean="0"/>
              <a:t>I wish I had access to the tool when I was working on a cross-device application last year.”</a:t>
            </a:r>
          </a:p>
          <a:p>
            <a:r>
              <a:rPr lang="de-CH" dirty="0" smtClean="0"/>
              <a:t>XDTools </a:t>
            </a:r>
            <a:r>
              <a:rPr lang="de-CH" dirty="0" smtClean="0"/>
              <a:t>serves as a </a:t>
            </a:r>
            <a:r>
              <a:rPr lang="de-CH" b="1" dirty="0" smtClean="0"/>
              <a:t>basis for future research </a:t>
            </a:r>
            <a:r>
              <a:rPr lang="de-CH" dirty="0" smtClean="0"/>
              <a:t>in cross-device testing</a:t>
            </a:r>
            <a:endParaRPr lang="de-CH" dirty="0"/>
          </a:p>
        </p:txBody>
      </p:sp>
      <p:sp>
        <p:nvSpPr>
          <p:cNvPr id="5" name="TextBox 4"/>
          <p:cNvSpPr txBox="1"/>
          <p:nvPr/>
        </p:nvSpPr>
        <p:spPr>
          <a:xfrm>
            <a:off x="463091" y="155147"/>
            <a:ext cx="100335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400" dirty="0" smtClean="0">
                <a:solidFill>
                  <a:schemeClr val="accent5">
                    <a:lumMod val="75000"/>
                  </a:schemeClr>
                </a:solidFill>
              </a:rPr>
              <a:t>Motivation    Related Work    XDTools    Architecture    Sample Applications    Evaluation    </a:t>
            </a:r>
            <a:r>
              <a:rPr lang="de-CH" sz="1400" b="1" dirty="0" smtClean="0">
                <a:solidFill>
                  <a:schemeClr val="accent5">
                    <a:lumMod val="50000"/>
                  </a:schemeClr>
                </a:solidFill>
              </a:rPr>
              <a:t>Conclusion</a:t>
            </a:r>
            <a:r>
              <a:rPr lang="de-CH" sz="1400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    </a:t>
            </a:r>
            <a:r>
              <a:rPr lang="de-CH" sz="1400" dirty="0" smtClean="0">
                <a:solidFill>
                  <a:schemeClr val="accent5">
                    <a:lumMod val="75000"/>
                  </a:schemeClr>
                </a:solidFill>
              </a:rPr>
              <a:t>Future Work</a:t>
            </a:r>
            <a:endParaRPr lang="de-CH" sz="14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8D65B-17C6-4424-A77D-9AA135522E7E}" type="slidenum">
              <a:rPr lang="de-CH" smtClean="0"/>
              <a:t>27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75008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Future Work</a:t>
            </a:r>
            <a:endParaRPr lang="de-CH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78695836"/>
              </p:ext>
            </p:extLst>
          </p:nvPr>
        </p:nvGraphicFramePr>
        <p:xfrm>
          <a:off x="1154954" y="2191672"/>
          <a:ext cx="9810120" cy="44604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463091" y="155147"/>
            <a:ext cx="100335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400" dirty="0" smtClean="0">
                <a:solidFill>
                  <a:schemeClr val="accent5">
                    <a:lumMod val="75000"/>
                  </a:schemeClr>
                </a:solidFill>
              </a:rPr>
              <a:t>Motivation    Related Work    XDTools    Architecture    Sample Applications    Evaluation    Conclusion    </a:t>
            </a:r>
            <a:r>
              <a:rPr lang="de-CH" sz="1400" b="1" dirty="0" smtClean="0">
                <a:solidFill>
                  <a:schemeClr val="accent5">
                    <a:lumMod val="50000"/>
                  </a:schemeClr>
                </a:solidFill>
              </a:rPr>
              <a:t>Future Work</a:t>
            </a:r>
            <a:endParaRPr lang="de-CH" sz="14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8D65B-17C6-4424-A77D-9AA135522E7E}" type="slidenum">
              <a:rPr lang="de-CH" smtClean="0"/>
              <a:t>28</a:t>
            </a:fld>
            <a:endParaRPr lang="de-CH"/>
          </a:p>
        </p:txBody>
      </p:sp>
      <p:graphicFrame>
        <p:nvGraphicFramePr>
          <p:cNvPr id="11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41103573"/>
              </p:ext>
            </p:extLst>
          </p:nvPr>
        </p:nvGraphicFramePr>
        <p:xfrm>
          <a:off x="1155600" y="2192400"/>
          <a:ext cx="9810120" cy="44604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aphicFrame>
        <p:nvGraphicFramePr>
          <p:cNvPr id="12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66071165"/>
              </p:ext>
            </p:extLst>
          </p:nvPr>
        </p:nvGraphicFramePr>
        <p:xfrm>
          <a:off x="1155600" y="2192400"/>
          <a:ext cx="9810120" cy="44604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</p:spTree>
    <p:extLst>
      <p:ext uri="{BB962C8B-B14F-4D97-AF65-F5344CB8AC3E}">
        <p14:creationId xmlns:p14="http://schemas.microsoft.com/office/powerpoint/2010/main" val="2343937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1" grpId="0">
        <p:bldAsOne/>
      </p:bldGraphic>
      <p:bldGraphic spid="12" grpId="0">
        <p:bldAsOne/>
      </p:bldGraphic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Questions?</a:t>
            </a:r>
            <a:endParaRPr lang="de-CH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Thank you for your attention!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8D65B-17C6-4424-A77D-9AA135522E7E}" type="slidenum">
              <a:rPr lang="de-CH" smtClean="0"/>
              <a:t>29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29011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62675748"/>
              </p:ext>
            </p:extLst>
          </p:nvPr>
        </p:nvGraphicFramePr>
        <p:xfrm>
          <a:off x="1154954" y="2479460"/>
          <a:ext cx="9753912" cy="25392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15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83049533"/>
              </p:ext>
            </p:extLst>
          </p:nvPr>
        </p:nvGraphicFramePr>
        <p:xfrm>
          <a:off x="1155600" y="2480400"/>
          <a:ext cx="9753912" cy="25392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aphicFrame>
        <p:nvGraphicFramePr>
          <p:cNvPr id="16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10703065"/>
              </p:ext>
            </p:extLst>
          </p:nvPr>
        </p:nvGraphicFramePr>
        <p:xfrm>
          <a:off x="1155600" y="2480400"/>
          <a:ext cx="9753912" cy="25392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Related Work</a:t>
            </a:r>
            <a:endParaRPr lang="de-CH" dirty="0"/>
          </a:p>
        </p:txBody>
      </p:sp>
      <p:sp>
        <p:nvSpPr>
          <p:cNvPr id="5" name="TextBox 4"/>
          <p:cNvSpPr txBox="1"/>
          <p:nvPr/>
        </p:nvSpPr>
        <p:spPr>
          <a:xfrm>
            <a:off x="463091" y="155147"/>
            <a:ext cx="100335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400" dirty="0" smtClean="0">
                <a:solidFill>
                  <a:schemeClr val="accent5">
                    <a:lumMod val="75000"/>
                  </a:schemeClr>
                </a:solidFill>
              </a:rPr>
              <a:t>Motivation</a:t>
            </a:r>
            <a:r>
              <a:rPr lang="de-CH" sz="1400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    </a:t>
            </a:r>
            <a:r>
              <a:rPr lang="de-CH" sz="1400" b="1" dirty="0" smtClean="0">
                <a:solidFill>
                  <a:schemeClr val="accent5">
                    <a:lumMod val="50000"/>
                  </a:schemeClr>
                </a:solidFill>
              </a:rPr>
              <a:t>Related</a:t>
            </a:r>
            <a:r>
              <a:rPr lang="de-CH" sz="1400" dirty="0" smtClean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de-CH" sz="1400" b="1" dirty="0" smtClean="0">
                <a:solidFill>
                  <a:schemeClr val="accent5">
                    <a:lumMod val="75000"/>
                  </a:schemeClr>
                </a:solidFill>
              </a:rPr>
              <a:t>Work</a:t>
            </a:r>
            <a:r>
              <a:rPr lang="de-CH" sz="1400" dirty="0" smtClean="0">
                <a:solidFill>
                  <a:schemeClr val="accent5">
                    <a:lumMod val="75000"/>
                  </a:schemeClr>
                </a:solidFill>
              </a:rPr>
              <a:t>    XDTools    Architecture    Sample Applications    Evaluation    Conclusion    Future Work</a:t>
            </a:r>
            <a:endParaRPr lang="de-CH" sz="14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8D65B-17C6-4424-A77D-9AA135522E7E}" type="slidenum">
              <a:rPr lang="de-CH" smtClean="0"/>
              <a:t>3</a:t>
            </a:fld>
            <a:endParaRPr lang="de-CH"/>
          </a:p>
        </p:txBody>
      </p:sp>
      <p:sp>
        <p:nvSpPr>
          <p:cNvPr id="4" name="TextBox 3"/>
          <p:cNvSpPr txBox="1"/>
          <p:nvPr/>
        </p:nvSpPr>
        <p:spPr>
          <a:xfrm>
            <a:off x="1091305" y="5074572"/>
            <a:ext cx="1260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b="1" dirty="0" smtClean="0"/>
              <a:t>Examples</a:t>
            </a:r>
            <a:endParaRPr lang="de-CH" b="1" dirty="0"/>
          </a:p>
        </p:txBody>
      </p:sp>
      <p:graphicFrame>
        <p:nvGraphicFramePr>
          <p:cNvPr id="12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19195387"/>
              </p:ext>
            </p:extLst>
          </p:nvPr>
        </p:nvGraphicFramePr>
        <p:xfrm>
          <a:off x="8585354" y="5408442"/>
          <a:ext cx="2430000" cy="11897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8" r:lo="rId19" r:qs="rId20" r:cs="rId21"/>
          </a:graphicData>
        </a:graphic>
      </p:graphicFrame>
      <p:graphicFrame>
        <p:nvGraphicFramePr>
          <p:cNvPr id="13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99285554"/>
              </p:ext>
            </p:extLst>
          </p:nvPr>
        </p:nvGraphicFramePr>
        <p:xfrm>
          <a:off x="4870154" y="5419193"/>
          <a:ext cx="3715200" cy="11897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3" r:lo="rId24" r:qs="rId25" r:cs="rId26"/>
          </a:graphicData>
        </a:graphic>
      </p:graphicFrame>
      <p:graphicFrame>
        <p:nvGraphicFramePr>
          <p:cNvPr id="14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89102839"/>
              </p:ext>
            </p:extLst>
          </p:nvPr>
        </p:nvGraphicFramePr>
        <p:xfrm>
          <a:off x="1154954" y="5412828"/>
          <a:ext cx="3715200" cy="11897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8" r:lo="rId29" r:qs="rId30" r:cs="rId31"/>
          </a:graphicData>
        </a:graphic>
      </p:graphicFrame>
    </p:spTree>
    <p:extLst>
      <p:ext uri="{BB962C8B-B14F-4D97-AF65-F5344CB8AC3E}">
        <p14:creationId xmlns:p14="http://schemas.microsoft.com/office/powerpoint/2010/main" val="1840540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5" grpId="0">
        <p:bldAsOne/>
      </p:bldGraphic>
      <p:bldGraphic spid="16" grpId="0">
        <p:bldAsOne/>
      </p:bldGraphic>
      <p:bldGraphic spid="12" grpId="0">
        <p:bldAsOne/>
      </p:bldGraphic>
      <p:bldGraphic spid="13" grpId="0">
        <p:bldAsOne/>
      </p:bldGraphic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Content Placeholder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18744271"/>
              </p:ext>
            </p:extLst>
          </p:nvPr>
        </p:nvGraphicFramePr>
        <p:xfrm>
          <a:off x="7956000" y="2664000"/>
          <a:ext cx="2986926" cy="34163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13" name="Content Placeholder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28921680"/>
              </p:ext>
            </p:extLst>
          </p:nvPr>
        </p:nvGraphicFramePr>
        <p:xfrm>
          <a:off x="1224000" y="2664000"/>
          <a:ext cx="7092435" cy="34163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aphicFrame>
        <p:nvGraphicFramePr>
          <p:cNvPr id="10" name="Content Placeholder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30649060"/>
              </p:ext>
            </p:extLst>
          </p:nvPr>
        </p:nvGraphicFramePr>
        <p:xfrm>
          <a:off x="7956000" y="2665284"/>
          <a:ext cx="2986926" cy="34163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Related Work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8D65B-17C6-4424-A77D-9AA135522E7E}" type="slidenum">
              <a:rPr lang="de-CH" smtClean="0"/>
              <a:t>4</a:t>
            </a:fld>
            <a:endParaRPr lang="de-CH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99400509"/>
              </p:ext>
            </p:extLst>
          </p:nvPr>
        </p:nvGraphicFramePr>
        <p:xfrm>
          <a:off x="1224000" y="2664000"/>
          <a:ext cx="7092435" cy="34163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8" r:lo="rId19" r:qs="rId20" r:cs="rId21"/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8545829" y="2295952"/>
            <a:ext cx="1260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b="1" dirty="0" smtClean="0"/>
              <a:t>Examples</a:t>
            </a:r>
            <a:endParaRPr lang="de-CH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463091" y="155147"/>
            <a:ext cx="100335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400" dirty="0" smtClean="0">
                <a:solidFill>
                  <a:schemeClr val="accent5">
                    <a:lumMod val="75000"/>
                  </a:schemeClr>
                </a:solidFill>
              </a:rPr>
              <a:t>Motivation</a:t>
            </a:r>
            <a:r>
              <a:rPr lang="de-CH" sz="1400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    </a:t>
            </a:r>
            <a:r>
              <a:rPr lang="de-CH" sz="1400" b="1" dirty="0" smtClean="0">
                <a:solidFill>
                  <a:schemeClr val="accent5">
                    <a:lumMod val="50000"/>
                  </a:schemeClr>
                </a:solidFill>
              </a:rPr>
              <a:t>Related</a:t>
            </a:r>
            <a:r>
              <a:rPr lang="de-CH" sz="1400" dirty="0" smtClean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de-CH" sz="1400" b="1" dirty="0" smtClean="0">
                <a:solidFill>
                  <a:schemeClr val="accent5">
                    <a:lumMod val="75000"/>
                  </a:schemeClr>
                </a:solidFill>
              </a:rPr>
              <a:t>Work</a:t>
            </a:r>
            <a:r>
              <a:rPr lang="de-CH" sz="1400" dirty="0" smtClean="0">
                <a:solidFill>
                  <a:schemeClr val="accent5">
                    <a:lumMod val="75000"/>
                  </a:schemeClr>
                </a:solidFill>
              </a:rPr>
              <a:t>    XDTools    Architecture    Sample Applications    Evaluation    Conclusion    Future Work</a:t>
            </a:r>
            <a:endParaRPr lang="de-CH" sz="1400" dirty="0">
              <a:solidFill>
                <a:schemeClr val="accent5">
                  <a:lumMod val="75000"/>
                </a:schemeClr>
              </a:solidFill>
            </a:endParaRPr>
          </a:p>
        </p:txBody>
      </p:sp>
      <p:graphicFrame>
        <p:nvGraphicFramePr>
          <p:cNvPr id="14" name="Content Placeholder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44107324"/>
              </p:ext>
            </p:extLst>
          </p:nvPr>
        </p:nvGraphicFramePr>
        <p:xfrm>
          <a:off x="7956000" y="2664000"/>
          <a:ext cx="2986926" cy="34163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3" r:lo="rId24" r:qs="rId25" r:cs="rId26"/>
          </a:graphicData>
        </a:graphic>
      </p:graphicFrame>
      <p:graphicFrame>
        <p:nvGraphicFramePr>
          <p:cNvPr id="15" name="Content Placeholder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33092152"/>
              </p:ext>
            </p:extLst>
          </p:nvPr>
        </p:nvGraphicFramePr>
        <p:xfrm>
          <a:off x="1224000" y="2664000"/>
          <a:ext cx="7092435" cy="34163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8" r:lo="rId29" r:qs="rId30" r:cs="rId31"/>
          </a:graphicData>
        </a:graphic>
      </p:graphicFrame>
    </p:spTree>
    <p:extLst>
      <p:ext uri="{BB962C8B-B14F-4D97-AF65-F5344CB8AC3E}">
        <p14:creationId xmlns:p14="http://schemas.microsoft.com/office/powerpoint/2010/main" val="157418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2" grpId="0">
        <p:bldAsOne/>
      </p:bldGraphic>
      <p:bldGraphic spid="13" grpId="0">
        <p:bldAsOne/>
      </p:bldGraphic>
      <p:bldGraphic spid="14" grpId="0">
        <p:bldAsOne/>
      </p:bldGraphic>
      <p:bldGraphic spid="15" grpId="0">
        <p:bldAsOne/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Examples</a:t>
            </a:r>
            <a:endParaRPr lang="de-CH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Chrome DevTools</a:t>
            </a:r>
            <a:endParaRPr lang="de-CH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18"/>
          </p:nvPr>
        </p:nvSpPr>
        <p:spPr>
          <a:xfrm>
            <a:off x="1154954" y="5109107"/>
            <a:ext cx="3050438" cy="1186661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sz="1500" dirty="0" smtClean="0"/>
              <a:t>DOM tree + CSS inspection and modification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sz="1500" dirty="0" smtClean="0"/>
              <a:t>JavaScript debugging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sz="1500" dirty="0" smtClean="0"/>
              <a:t>Console</a:t>
            </a:r>
            <a:endParaRPr lang="de-CH" sz="150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de-CH" dirty="0" smtClean="0"/>
              <a:t>BrowserSync</a:t>
            </a:r>
            <a:endParaRPr lang="de-CH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half" idx="19"/>
          </p:nvPr>
        </p:nvSpPr>
        <p:spPr>
          <a:xfrm>
            <a:off x="4568864" y="5109108"/>
            <a:ext cx="3104681" cy="1186660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sz="1500" dirty="0" smtClean="0"/>
              <a:t>Synchronize interactions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sz="1500" dirty="0" smtClean="0"/>
              <a:t>Remote debugging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sz="1500" dirty="0" smtClean="0"/>
              <a:t>Automatic refresh when files are changed</a:t>
            </a:r>
            <a:endParaRPr lang="de-CH" sz="1500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CH" dirty="0" smtClean="0"/>
              <a:t>XDStudio</a:t>
            </a:r>
            <a:endParaRPr lang="de-CH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half" idx="20"/>
          </p:nvPr>
        </p:nvSpPr>
        <p:spPr>
          <a:xfrm>
            <a:off x="7983432" y="5109107"/>
            <a:ext cx="3112935" cy="1186661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sz="1500" dirty="0" smtClean="0"/>
              <a:t>Simulated and on-device authoring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sz="1500" dirty="0" smtClean="0"/>
              <a:t>Use mode and design mode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sz="1500" dirty="0" smtClean="0"/>
              <a:t>Distribution profiles</a:t>
            </a:r>
            <a:endParaRPr lang="de-CH" sz="1500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8865" y="2726970"/>
            <a:ext cx="3050438" cy="146804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2776" y="2748932"/>
            <a:ext cx="3051095" cy="1858783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954" y="2726970"/>
            <a:ext cx="3045904" cy="152651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63091" y="155147"/>
            <a:ext cx="100335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400" dirty="0" smtClean="0">
                <a:solidFill>
                  <a:schemeClr val="accent5">
                    <a:lumMod val="75000"/>
                  </a:schemeClr>
                </a:solidFill>
              </a:rPr>
              <a:t>Motivation</a:t>
            </a:r>
            <a:r>
              <a:rPr lang="de-CH" sz="1400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    </a:t>
            </a:r>
            <a:r>
              <a:rPr lang="de-CH" sz="1400" b="1" dirty="0" smtClean="0">
                <a:solidFill>
                  <a:schemeClr val="accent5">
                    <a:lumMod val="50000"/>
                  </a:schemeClr>
                </a:solidFill>
              </a:rPr>
              <a:t>Related Work    </a:t>
            </a:r>
            <a:r>
              <a:rPr lang="de-CH" sz="1400" dirty="0" smtClean="0">
                <a:solidFill>
                  <a:schemeClr val="accent5">
                    <a:lumMod val="75000"/>
                  </a:schemeClr>
                </a:solidFill>
              </a:rPr>
              <a:t>XDTools    Architecture    Sample Applications    Evaluation    Conclusion    Future Work</a:t>
            </a:r>
            <a:endParaRPr lang="de-CH" sz="14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8D65B-17C6-4424-A77D-9AA135522E7E}" type="slidenum">
              <a:rPr lang="de-CH" smtClean="0"/>
              <a:t>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621271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z="3600" dirty="0" smtClean="0"/>
              <a:t>XDTools</a:t>
            </a:r>
            <a:endParaRPr lang="de-CH" sz="36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2970317" cy="2895599"/>
          </a:xfrm>
        </p:spPr>
        <p:txBody>
          <a:bodyPr>
            <a:normAutofit/>
          </a:bodyPr>
          <a:lstStyle/>
          <a:p>
            <a:r>
              <a:rPr lang="de-CH" sz="1900" dirty="0"/>
              <a:t>Set of tools that facilitate the testing and debugging of cross-device applications</a:t>
            </a:r>
          </a:p>
        </p:txBody>
      </p:sp>
      <p:sp>
        <p:nvSpPr>
          <p:cNvPr id="6" name="Text Placeholder 2"/>
          <p:cNvSpPr txBox="1">
            <a:spLocks/>
          </p:cNvSpPr>
          <p:nvPr/>
        </p:nvSpPr>
        <p:spPr>
          <a:xfrm>
            <a:off x="5882454" y="1422765"/>
            <a:ext cx="4922822" cy="39868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CH" dirty="0" smtClean="0">
                <a:solidFill>
                  <a:schemeClr val="accent1"/>
                </a:solidFill>
              </a:rPr>
              <a:t>EMULATION OF MULTIPLE DEVICES</a:t>
            </a:r>
          </a:p>
          <a:p>
            <a:pPr marL="0" indent="0">
              <a:buNone/>
            </a:pPr>
            <a:r>
              <a:rPr lang="de-CH" dirty="0">
                <a:solidFill>
                  <a:schemeClr val="accent1"/>
                </a:solidFill>
              </a:rPr>
              <a:t>SWITCHING OF DEVICE </a:t>
            </a:r>
            <a:r>
              <a:rPr lang="de-CH" dirty="0" smtClean="0">
                <a:solidFill>
                  <a:schemeClr val="accent1"/>
                </a:solidFill>
              </a:rPr>
              <a:t>CONFIGURATIONS</a:t>
            </a:r>
          </a:p>
          <a:p>
            <a:pPr marL="0" indent="0">
              <a:buNone/>
            </a:pPr>
            <a:r>
              <a:rPr lang="de-CH" dirty="0" smtClean="0">
                <a:solidFill>
                  <a:schemeClr val="accent1"/>
                </a:solidFill>
              </a:rPr>
              <a:t>INTEGRATION OF REAL DEVICES</a:t>
            </a:r>
          </a:p>
          <a:p>
            <a:pPr marL="0" indent="0">
              <a:buNone/>
            </a:pPr>
            <a:r>
              <a:rPr lang="de-CH" dirty="0" smtClean="0">
                <a:solidFill>
                  <a:schemeClr val="accent1"/>
                </a:solidFill>
              </a:rPr>
              <a:t>INTEGRATION WITH DEBUGGING TOOLS</a:t>
            </a:r>
          </a:p>
          <a:p>
            <a:pPr marL="0" indent="0">
              <a:buNone/>
            </a:pPr>
            <a:r>
              <a:rPr lang="de-CH" dirty="0" smtClean="0">
                <a:solidFill>
                  <a:schemeClr val="accent1"/>
                </a:solidFill>
              </a:rPr>
              <a:t>AUTOMATIC CONNECTION MANAGEMENT</a:t>
            </a:r>
          </a:p>
          <a:p>
            <a:pPr marL="0" indent="0">
              <a:buNone/>
            </a:pPr>
            <a:r>
              <a:rPr lang="de-CH" dirty="0" smtClean="0">
                <a:solidFill>
                  <a:schemeClr val="accent1"/>
                </a:solidFill>
              </a:rPr>
              <a:t>RECORD AND REPLAY</a:t>
            </a:r>
            <a:endParaRPr lang="de-CH" dirty="0">
              <a:solidFill>
                <a:schemeClr val="accent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63091" y="155147"/>
            <a:ext cx="100335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400" dirty="0" smtClean="0">
                <a:solidFill>
                  <a:schemeClr val="accent5">
                    <a:lumMod val="75000"/>
                  </a:schemeClr>
                </a:solidFill>
              </a:rPr>
              <a:t>Motivation    Related Work    </a:t>
            </a:r>
            <a:r>
              <a:rPr lang="de-CH" sz="1400" b="1" dirty="0" smtClean="0">
                <a:solidFill>
                  <a:schemeClr val="accent5">
                    <a:lumMod val="50000"/>
                  </a:schemeClr>
                </a:solidFill>
              </a:rPr>
              <a:t>XDTools</a:t>
            </a:r>
            <a:r>
              <a:rPr lang="de-CH" sz="1400" dirty="0" smtClean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de-CH" sz="1400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   </a:t>
            </a:r>
            <a:r>
              <a:rPr lang="de-CH" sz="1400" dirty="0" smtClean="0">
                <a:solidFill>
                  <a:schemeClr val="accent5">
                    <a:lumMod val="75000"/>
                  </a:schemeClr>
                </a:solidFill>
              </a:rPr>
              <a:t>Architecture    Sample Applications    Evaluation    Conclusion    Future Work</a:t>
            </a:r>
            <a:endParaRPr lang="de-CH" sz="14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8D65B-17C6-4424-A77D-9AA135522E7E}" type="slidenum">
              <a:rPr lang="de-CH" smtClean="0"/>
              <a:t>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305490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8D65B-17C6-4424-A77D-9AA135522E7E}" type="slidenum">
              <a:rPr lang="de-CH" smtClean="0"/>
              <a:t>7</a:t>
            </a:fld>
            <a:endParaRPr lang="de-CH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169" y="292419"/>
            <a:ext cx="9947523" cy="621720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10921" y="6514035"/>
            <a:ext cx="28232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600" dirty="0" smtClean="0">
                <a:solidFill>
                  <a:schemeClr val="accent1"/>
                </a:solidFill>
              </a:rPr>
              <a:t>Shared JavaScript console</a:t>
            </a:r>
            <a:endParaRPr lang="de-CH" sz="1600" dirty="0">
              <a:solidFill>
                <a:schemeClr val="accent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35674" y="6514683"/>
            <a:ext cx="19543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600" dirty="0" smtClean="0">
                <a:solidFill>
                  <a:schemeClr val="accent1"/>
                </a:solidFill>
              </a:rPr>
              <a:t>Shared CSS editor</a:t>
            </a:r>
            <a:endParaRPr lang="de-CH" sz="1600" dirty="0">
              <a:solidFill>
                <a:schemeClr val="accent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823209" y="6524554"/>
            <a:ext cx="22124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600" dirty="0" smtClean="0">
                <a:solidFill>
                  <a:schemeClr val="accent1"/>
                </a:solidFill>
              </a:rPr>
              <a:t>Function debugging</a:t>
            </a:r>
            <a:endParaRPr lang="de-CH" sz="1600" dirty="0">
              <a:solidFill>
                <a:schemeClr val="accent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990055" y="6511851"/>
            <a:ext cx="28151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600" dirty="0" smtClean="0">
                <a:solidFill>
                  <a:schemeClr val="accent1"/>
                </a:solidFill>
              </a:rPr>
              <a:t>Connection management</a:t>
            </a:r>
            <a:endParaRPr lang="de-CH" sz="1600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658692" y="5404143"/>
            <a:ext cx="16454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600" dirty="0" smtClean="0">
                <a:solidFill>
                  <a:schemeClr val="accent1"/>
                </a:solidFill>
              </a:rPr>
              <a:t>Emulated devices</a:t>
            </a:r>
            <a:endParaRPr lang="de-CH" sz="1600" dirty="0">
              <a:solidFill>
                <a:schemeClr val="accent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662591" y="2471298"/>
            <a:ext cx="16565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600" dirty="0" smtClean="0">
                <a:solidFill>
                  <a:schemeClr val="accent1"/>
                </a:solidFill>
              </a:rPr>
              <a:t>Record and replay</a:t>
            </a:r>
            <a:endParaRPr lang="de-CH" sz="1600" dirty="0">
              <a:solidFill>
                <a:schemeClr val="accent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409504" y="-29254"/>
            <a:ext cx="26003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600" dirty="0" smtClean="0">
                <a:solidFill>
                  <a:schemeClr val="accent1"/>
                </a:solidFill>
              </a:rPr>
              <a:t>Switching configurations</a:t>
            </a:r>
            <a:endParaRPr lang="de-CH" sz="1600" dirty="0">
              <a:solidFill>
                <a:schemeClr val="accent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3844" y="-28815"/>
            <a:ext cx="17556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600" dirty="0" smtClean="0">
                <a:solidFill>
                  <a:schemeClr val="accent1"/>
                </a:solidFill>
              </a:rPr>
              <a:t>Adding devices</a:t>
            </a:r>
            <a:endParaRPr lang="de-CH" sz="1600" dirty="0">
              <a:solidFill>
                <a:schemeClr val="accent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626039" y="-40293"/>
            <a:ext cx="26068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600" dirty="0" smtClean="0">
                <a:solidFill>
                  <a:schemeClr val="accent1"/>
                </a:solidFill>
              </a:rPr>
              <a:t>Loading URLs/Refreshing</a:t>
            </a:r>
            <a:endParaRPr lang="de-CH" sz="1600" dirty="0">
              <a:solidFill>
                <a:schemeClr val="accent1"/>
              </a:solidFill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 flipV="1">
            <a:off x="1518795" y="6250259"/>
            <a:ext cx="92676" cy="3220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 flipV="1">
            <a:off x="3372929" y="6218232"/>
            <a:ext cx="4930" cy="3565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 flipV="1">
            <a:off x="5113609" y="6330020"/>
            <a:ext cx="437261" cy="2545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 flipV="1">
            <a:off x="6777511" y="6315124"/>
            <a:ext cx="337037" cy="2666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 flipV="1">
            <a:off x="7419902" y="4463955"/>
            <a:ext cx="3264045" cy="11975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 flipV="1">
            <a:off x="10215585" y="2640489"/>
            <a:ext cx="556054" cy="1305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6475754" y="225019"/>
            <a:ext cx="301757" cy="842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H="1">
            <a:off x="4048489" y="241635"/>
            <a:ext cx="194925" cy="1355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1201351" y="241635"/>
            <a:ext cx="221174" cy="2050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725129" y="563573"/>
            <a:ext cx="6694773" cy="4141050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22961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Emulation of Multiple Devices</a:t>
            </a:r>
            <a:endParaRPr lang="de-C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5" y="2603500"/>
            <a:ext cx="6376488" cy="3416300"/>
          </a:xfrm>
        </p:spPr>
        <p:txBody>
          <a:bodyPr>
            <a:normAutofit lnSpcReduction="10000"/>
          </a:bodyPr>
          <a:lstStyle/>
          <a:p>
            <a:r>
              <a:rPr lang="de-CH" b="1" dirty="0" smtClean="0"/>
              <a:t>Goal</a:t>
            </a:r>
            <a:r>
              <a:rPr lang="de-CH" dirty="0" smtClean="0"/>
              <a:t>: </a:t>
            </a:r>
            <a:r>
              <a:rPr lang="de-CH" b="1" dirty="0" smtClean="0"/>
              <a:t>Emulate multiple devices </a:t>
            </a:r>
            <a:r>
              <a:rPr lang="de-CH" dirty="0" smtClean="0"/>
              <a:t>in one browser window and </a:t>
            </a:r>
            <a:r>
              <a:rPr lang="de-CH" b="1" dirty="0" smtClean="0"/>
              <a:t>prevent the sharing of local resources</a:t>
            </a:r>
          </a:p>
          <a:p>
            <a:r>
              <a:rPr lang="de-CH" b="1" dirty="0" smtClean="0"/>
              <a:t>Predefined</a:t>
            </a:r>
            <a:r>
              <a:rPr lang="de-CH" dirty="0" smtClean="0"/>
              <a:t> and </a:t>
            </a:r>
            <a:r>
              <a:rPr lang="de-CH" b="1" dirty="0" smtClean="0"/>
              <a:t>custom</a:t>
            </a:r>
            <a:r>
              <a:rPr lang="de-CH" dirty="0" smtClean="0"/>
              <a:t> devices</a:t>
            </a:r>
          </a:p>
          <a:p>
            <a:r>
              <a:rPr lang="de-CH" dirty="0" smtClean="0"/>
              <a:t>Each device has a </a:t>
            </a:r>
            <a:r>
              <a:rPr lang="de-CH" b="1" dirty="0" smtClean="0"/>
              <a:t>unique ID and color </a:t>
            </a:r>
            <a:r>
              <a:rPr lang="de-CH" dirty="0" smtClean="0"/>
              <a:t>for identification</a:t>
            </a:r>
          </a:p>
          <a:p>
            <a:r>
              <a:rPr lang="de-CH" dirty="0" smtClean="0"/>
              <a:t>Devices can be </a:t>
            </a:r>
          </a:p>
          <a:p>
            <a:pPr lvl="1"/>
            <a:r>
              <a:rPr lang="de-CH" dirty="0" smtClean="0"/>
              <a:t>Moved</a:t>
            </a:r>
          </a:p>
          <a:p>
            <a:pPr lvl="1"/>
            <a:r>
              <a:rPr lang="de-CH" dirty="0" smtClean="0"/>
              <a:t>Scaled</a:t>
            </a:r>
          </a:p>
          <a:p>
            <a:pPr lvl="1"/>
            <a:r>
              <a:rPr lang="de-CH" dirty="0" smtClean="0"/>
              <a:t>Resized</a:t>
            </a:r>
          </a:p>
          <a:p>
            <a:pPr lvl="1"/>
            <a:r>
              <a:rPr lang="de-CH" dirty="0" smtClean="0"/>
              <a:t>Rotated</a:t>
            </a:r>
          </a:p>
          <a:p>
            <a:pPr marL="0" indent="0">
              <a:buNone/>
            </a:pPr>
            <a:endParaRPr lang="de-CH" dirty="0" smtClean="0"/>
          </a:p>
          <a:p>
            <a:endParaRPr lang="de-CH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8350" y="2603500"/>
            <a:ext cx="3575382" cy="314092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599816" y="5681246"/>
            <a:ext cx="18886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600" dirty="0" smtClean="0">
                <a:solidFill>
                  <a:schemeClr val="accent1"/>
                </a:solidFill>
              </a:rPr>
              <a:t>Emulated device</a:t>
            </a:r>
            <a:endParaRPr lang="de-CH" sz="1600" dirty="0">
              <a:solidFill>
                <a:schemeClr val="accent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63091" y="155147"/>
            <a:ext cx="100335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400" dirty="0" smtClean="0">
                <a:solidFill>
                  <a:schemeClr val="accent5">
                    <a:lumMod val="75000"/>
                  </a:schemeClr>
                </a:solidFill>
              </a:rPr>
              <a:t>Motivation    Related Work    </a:t>
            </a:r>
            <a:r>
              <a:rPr lang="de-CH" sz="1400" b="1" dirty="0" smtClean="0">
                <a:solidFill>
                  <a:schemeClr val="accent5">
                    <a:lumMod val="50000"/>
                  </a:schemeClr>
                </a:solidFill>
              </a:rPr>
              <a:t>XDTools</a:t>
            </a:r>
            <a:r>
              <a:rPr lang="de-CH" sz="1400" dirty="0" smtClean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de-CH" sz="1400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   </a:t>
            </a:r>
            <a:r>
              <a:rPr lang="de-CH" sz="1400" dirty="0" smtClean="0">
                <a:solidFill>
                  <a:schemeClr val="accent5">
                    <a:lumMod val="75000"/>
                  </a:schemeClr>
                </a:solidFill>
              </a:rPr>
              <a:t>Architecture    Sample Applications    Evaluation    Conclusion    Future Work</a:t>
            </a:r>
            <a:endParaRPr lang="de-CH" sz="14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8D65B-17C6-4424-A77D-9AA135522E7E}" type="slidenum">
              <a:rPr lang="de-CH" smtClean="0"/>
              <a:t>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871905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Switching of Device Configurations</a:t>
            </a:r>
            <a:endParaRPr lang="de-C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CH" b="1" dirty="0" smtClean="0"/>
              <a:t>Goal</a:t>
            </a:r>
            <a:r>
              <a:rPr lang="de-CH" dirty="0" smtClean="0"/>
              <a:t>: Quickly create new </a:t>
            </a:r>
            <a:r>
              <a:rPr lang="de-CH" b="1" dirty="0" smtClean="0"/>
              <a:t>device configurations </a:t>
            </a:r>
            <a:r>
              <a:rPr lang="de-CH" dirty="0" smtClean="0"/>
              <a:t>and </a:t>
            </a:r>
            <a:r>
              <a:rPr lang="de-CH" b="1" dirty="0" smtClean="0"/>
              <a:t>switch</a:t>
            </a:r>
            <a:r>
              <a:rPr lang="de-CH" dirty="0" smtClean="0"/>
              <a:t> between them</a:t>
            </a:r>
          </a:p>
          <a:p>
            <a:r>
              <a:rPr lang="de-CH" dirty="0" smtClean="0"/>
              <a:t>Device configurations are stored in Local Storage</a:t>
            </a:r>
          </a:p>
          <a:p>
            <a:r>
              <a:rPr lang="de-CH" dirty="0" smtClean="0"/>
              <a:t>Only </a:t>
            </a:r>
            <a:r>
              <a:rPr lang="de-CH" b="1" dirty="0" smtClean="0"/>
              <a:t>emulated devices are stored</a:t>
            </a:r>
          </a:p>
          <a:p>
            <a:pPr lvl="1"/>
            <a:r>
              <a:rPr lang="de-CH" dirty="0" smtClean="0"/>
              <a:t>Real devices might not be available</a:t>
            </a:r>
          </a:p>
          <a:p>
            <a:pPr marL="0" indent="0">
              <a:buNone/>
            </a:pPr>
            <a:endParaRPr lang="de-CH" dirty="0"/>
          </a:p>
        </p:txBody>
      </p:sp>
      <p:sp>
        <p:nvSpPr>
          <p:cNvPr id="8" name="TextBox 7"/>
          <p:cNvSpPr txBox="1"/>
          <p:nvPr/>
        </p:nvSpPr>
        <p:spPr>
          <a:xfrm>
            <a:off x="463091" y="155147"/>
            <a:ext cx="100335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400" dirty="0" smtClean="0">
                <a:solidFill>
                  <a:schemeClr val="accent5">
                    <a:lumMod val="75000"/>
                  </a:schemeClr>
                </a:solidFill>
              </a:rPr>
              <a:t>Motivation    Related Work    </a:t>
            </a:r>
            <a:r>
              <a:rPr lang="de-CH" sz="1400" b="1" dirty="0" smtClean="0">
                <a:solidFill>
                  <a:schemeClr val="accent5">
                    <a:lumMod val="50000"/>
                  </a:schemeClr>
                </a:solidFill>
              </a:rPr>
              <a:t>XDTools</a:t>
            </a:r>
            <a:r>
              <a:rPr lang="de-CH" sz="1400" dirty="0" smtClean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de-CH" sz="1400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   </a:t>
            </a:r>
            <a:r>
              <a:rPr lang="de-CH" sz="1400" dirty="0" smtClean="0">
                <a:solidFill>
                  <a:schemeClr val="accent5">
                    <a:lumMod val="75000"/>
                  </a:schemeClr>
                </a:solidFill>
              </a:rPr>
              <a:t>Architecture    Sample Applications    Evaluation    Conclusion    Future Work</a:t>
            </a:r>
            <a:endParaRPr lang="de-CH" sz="14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8D65B-17C6-4424-A77D-9AA135522E7E}" type="slidenum">
              <a:rPr lang="de-CH" smtClean="0"/>
              <a:t>9</a:t>
            </a:fld>
            <a:endParaRPr lang="de-CH"/>
          </a:p>
        </p:txBody>
      </p:sp>
      <p:grpSp>
        <p:nvGrpSpPr>
          <p:cNvPr id="7" name="Group 6"/>
          <p:cNvGrpSpPr/>
          <p:nvPr/>
        </p:nvGrpSpPr>
        <p:grpSpPr>
          <a:xfrm>
            <a:off x="5029036" y="4063867"/>
            <a:ext cx="6161703" cy="2248794"/>
            <a:chOff x="1641589" y="4350053"/>
            <a:chExt cx="6161703" cy="2248794"/>
          </a:xfrm>
        </p:grpSpPr>
        <p:grpSp>
          <p:nvGrpSpPr>
            <p:cNvPr id="33" name="Group 32"/>
            <p:cNvGrpSpPr/>
            <p:nvPr/>
          </p:nvGrpSpPr>
          <p:grpSpPr>
            <a:xfrm rot="10800000" flipV="1">
              <a:off x="6195963" y="5672183"/>
              <a:ext cx="601587" cy="303852"/>
              <a:chOff x="1854393" y="5153512"/>
              <a:chExt cx="1053519" cy="532117"/>
            </a:xfrm>
          </p:grpSpPr>
          <p:sp>
            <p:nvSpPr>
              <p:cNvPr id="34" name="Rounded Rectangle 8"/>
              <p:cNvSpPr/>
              <p:nvPr/>
            </p:nvSpPr>
            <p:spPr>
              <a:xfrm>
                <a:off x="1854393" y="5153512"/>
                <a:ext cx="1053519" cy="532117"/>
              </a:xfrm>
              <a:prstGeom prst="roundRect">
                <a:avLst/>
              </a:prstGeom>
              <a:ln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35" name="Rectangle 9"/>
              <p:cNvSpPr/>
              <p:nvPr/>
            </p:nvSpPr>
            <p:spPr>
              <a:xfrm>
                <a:off x="1948007" y="5172110"/>
                <a:ext cx="866291" cy="494920"/>
              </a:xfrm>
              <a:prstGeom prst="rect">
                <a:avLst/>
              </a:prstGeom>
              <a:ln w="9525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CH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6" name="Rounded Rectangle 10"/>
              <p:cNvSpPr/>
              <p:nvPr/>
            </p:nvSpPr>
            <p:spPr>
              <a:xfrm>
                <a:off x="2833722" y="5377530"/>
                <a:ext cx="56891" cy="61439"/>
              </a:xfrm>
              <a:prstGeom prst="roundRect">
                <a:avLst/>
              </a:prstGeom>
              <a:ln w="9525"/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37" name="Rounded Rectangle 11"/>
              <p:cNvSpPr/>
              <p:nvPr/>
            </p:nvSpPr>
            <p:spPr>
              <a:xfrm>
                <a:off x="1886416" y="5266195"/>
                <a:ext cx="21049" cy="306750"/>
              </a:xfrm>
              <a:prstGeom prst="roundRect">
                <a:avLst/>
              </a:prstGeom>
              <a:ln w="9525"/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</p:grpSp>
        <p:grpSp>
          <p:nvGrpSpPr>
            <p:cNvPr id="38" name="Group 37"/>
            <p:cNvGrpSpPr/>
            <p:nvPr/>
          </p:nvGrpSpPr>
          <p:grpSpPr>
            <a:xfrm>
              <a:off x="1964418" y="4772241"/>
              <a:ext cx="2236616" cy="1310052"/>
              <a:chOff x="1190758" y="3076088"/>
              <a:chExt cx="2086277" cy="1221994"/>
            </a:xfrm>
          </p:grpSpPr>
          <p:sp>
            <p:nvSpPr>
              <p:cNvPr id="39" name="Rectangle 19"/>
              <p:cNvSpPr/>
              <p:nvPr/>
            </p:nvSpPr>
            <p:spPr>
              <a:xfrm>
                <a:off x="1190758" y="3076088"/>
                <a:ext cx="2086277" cy="1221994"/>
              </a:xfrm>
              <a:prstGeom prst="rect">
                <a:avLst/>
              </a:prstGeom>
              <a:ln/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40" name="Rectangle 20"/>
              <p:cNvSpPr/>
              <p:nvPr/>
            </p:nvSpPr>
            <p:spPr>
              <a:xfrm>
                <a:off x="1246303" y="3131633"/>
                <a:ext cx="1975187" cy="1110904"/>
              </a:xfrm>
              <a:prstGeom prst="rect">
                <a:avLst/>
              </a:prstGeom>
              <a:ln w="9525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CH" sz="16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1" name="Group 40"/>
            <p:cNvGrpSpPr/>
            <p:nvPr/>
          </p:nvGrpSpPr>
          <p:grpSpPr>
            <a:xfrm>
              <a:off x="5738460" y="4691162"/>
              <a:ext cx="1558135" cy="912645"/>
              <a:chOff x="6029826" y="2965809"/>
              <a:chExt cx="1445692" cy="846784"/>
            </a:xfrm>
          </p:grpSpPr>
          <p:sp>
            <p:nvSpPr>
              <p:cNvPr id="42" name="Rectangle 19"/>
              <p:cNvSpPr/>
              <p:nvPr/>
            </p:nvSpPr>
            <p:spPr>
              <a:xfrm>
                <a:off x="6029826" y="2965809"/>
                <a:ext cx="1445692" cy="846784"/>
              </a:xfrm>
              <a:prstGeom prst="rect">
                <a:avLst/>
              </a:prstGeom>
              <a:ln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43" name="Rectangle 20"/>
              <p:cNvSpPr/>
              <p:nvPr/>
            </p:nvSpPr>
            <p:spPr>
              <a:xfrm>
                <a:off x="6067557" y="3005058"/>
                <a:ext cx="1368712" cy="769804"/>
              </a:xfrm>
              <a:prstGeom prst="rect">
                <a:avLst/>
              </a:prstGeom>
              <a:ln w="9525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CH" sz="16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4" name="Group 43"/>
            <p:cNvGrpSpPr/>
            <p:nvPr/>
          </p:nvGrpSpPr>
          <p:grpSpPr>
            <a:xfrm rot="7619546">
              <a:off x="7090852" y="5591132"/>
              <a:ext cx="928541" cy="496339"/>
              <a:chOff x="3140544" y="5329856"/>
              <a:chExt cx="1296416" cy="692981"/>
            </a:xfrm>
          </p:grpSpPr>
          <p:sp>
            <p:nvSpPr>
              <p:cNvPr id="45" name="Rounded Rectangle 16"/>
              <p:cNvSpPr/>
              <p:nvPr/>
            </p:nvSpPr>
            <p:spPr>
              <a:xfrm>
                <a:off x="3140544" y="5329856"/>
                <a:ext cx="1296416" cy="692981"/>
              </a:xfrm>
              <a:prstGeom prst="roundRect">
                <a:avLst/>
              </a:prstGeom>
              <a:ln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46" name="Rectangle 17"/>
              <p:cNvSpPr/>
              <p:nvPr/>
            </p:nvSpPr>
            <p:spPr>
              <a:xfrm>
                <a:off x="3277036" y="5354766"/>
                <a:ext cx="1023433" cy="639646"/>
              </a:xfrm>
              <a:prstGeom prst="rect">
                <a:avLst/>
              </a:prstGeom>
              <a:ln w="9525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CH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7" name="Oval 14"/>
              <p:cNvSpPr/>
              <p:nvPr/>
            </p:nvSpPr>
            <p:spPr>
              <a:xfrm>
                <a:off x="4323039" y="5643130"/>
                <a:ext cx="91351" cy="91351"/>
              </a:xfrm>
              <a:prstGeom prst="ellipse">
                <a:avLst/>
              </a:prstGeom>
              <a:ln w="9525"/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48" name="Oval 15"/>
              <p:cNvSpPr/>
              <p:nvPr/>
            </p:nvSpPr>
            <p:spPr>
              <a:xfrm>
                <a:off x="3180967" y="5655309"/>
                <a:ext cx="38567" cy="38567"/>
              </a:xfrm>
              <a:prstGeom prst="ellipse">
                <a:avLst/>
              </a:prstGeom>
              <a:ln w="9525"/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</p:grpSp>
        <p:grpSp>
          <p:nvGrpSpPr>
            <p:cNvPr id="49" name="Group 48"/>
            <p:cNvGrpSpPr/>
            <p:nvPr/>
          </p:nvGrpSpPr>
          <p:grpSpPr>
            <a:xfrm rot="4857374" flipV="1">
              <a:off x="1492721" y="6146128"/>
              <a:ext cx="601587" cy="303852"/>
              <a:chOff x="1854393" y="5153512"/>
              <a:chExt cx="1053519" cy="532117"/>
            </a:xfrm>
          </p:grpSpPr>
          <p:sp>
            <p:nvSpPr>
              <p:cNvPr id="50" name="Rounded Rectangle 8"/>
              <p:cNvSpPr/>
              <p:nvPr/>
            </p:nvSpPr>
            <p:spPr>
              <a:xfrm>
                <a:off x="1854393" y="5153512"/>
                <a:ext cx="1053519" cy="532117"/>
              </a:xfrm>
              <a:prstGeom prst="roundRect">
                <a:avLst/>
              </a:prstGeom>
              <a:ln/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51" name="Rectangle 9"/>
              <p:cNvSpPr/>
              <p:nvPr/>
            </p:nvSpPr>
            <p:spPr>
              <a:xfrm>
                <a:off x="1948007" y="5172110"/>
                <a:ext cx="866291" cy="494920"/>
              </a:xfrm>
              <a:prstGeom prst="rect">
                <a:avLst/>
              </a:prstGeom>
              <a:ln w="9525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CH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2" name="Rounded Rectangle 10"/>
              <p:cNvSpPr/>
              <p:nvPr/>
            </p:nvSpPr>
            <p:spPr>
              <a:xfrm>
                <a:off x="2833722" y="5377530"/>
                <a:ext cx="56891" cy="61439"/>
              </a:xfrm>
              <a:prstGeom prst="roundRect">
                <a:avLst/>
              </a:prstGeom>
              <a:ln w="9525"/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53" name="Rounded Rectangle 11"/>
              <p:cNvSpPr/>
              <p:nvPr/>
            </p:nvSpPr>
            <p:spPr>
              <a:xfrm>
                <a:off x="1886416" y="5266195"/>
                <a:ext cx="21049" cy="306750"/>
              </a:xfrm>
              <a:prstGeom prst="roundRect">
                <a:avLst/>
              </a:prstGeom>
              <a:ln w="9525"/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</p:grpSp>
        <p:sp>
          <p:nvSpPr>
            <p:cNvPr id="54" name="Curved Up Arrow 53"/>
            <p:cNvSpPr/>
            <p:nvPr/>
          </p:nvSpPr>
          <p:spPr>
            <a:xfrm rot="10800000">
              <a:off x="4400229" y="4350053"/>
              <a:ext cx="1139037" cy="341109"/>
            </a:xfrm>
            <a:prstGeom prst="curvedUpArrow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>
                <a:solidFill>
                  <a:schemeClr val="tx1"/>
                </a:solidFill>
              </a:endParaRPr>
            </a:p>
          </p:txBody>
        </p:sp>
        <p:sp>
          <p:nvSpPr>
            <p:cNvPr id="55" name="Curved Up Arrow 54"/>
            <p:cNvSpPr/>
            <p:nvPr/>
          </p:nvSpPr>
          <p:spPr>
            <a:xfrm>
              <a:off x="4321322" y="6127500"/>
              <a:ext cx="1139037" cy="341109"/>
            </a:xfrm>
            <a:prstGeom prst="curvedUpArrow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44643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F9C9D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EC7F02AD-9687-440F-A9DF-FAA6F22270D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0</TotalTime>
  <Words>1950</Words>
  <Application>Microsoft Office PowerPoint</Application>
  <PresentationFormat>Widescreen</PresentationFormat>
  <Paragraphs>441</Paragraphs>
  <Slides>29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Arial</vt:lpstr>
      <vt:lpstr>Calibri</vt:lpstr>
      <vt:lpstr>Century Gothic</vt:lpstr>
      <vt:lpstr>Wingdings</vt:lpstr>
      <vt:lpstr>Wingdings 3</vt:lpstr>
      <vt:lpstr>Ion Boardroom</vt:lpstr>
      <vt:lpstr>XDTools: Testing and Debugging Cross-Device Applications</vt:lpstr>
      <vt:lpstr>Motivation</vt:lpstr>
      <vt:lpstr>Related Work</vt:lpstr>
      <vt:lpstr>Related Work</vt:lpstr>
      <vt:lpstr>Examples</vt:lpstr>
      <vt:lpstr>XDTools</vt:lpstr>
      <vt:lpstr>PowerPoint Presentation</vt:lpstr>
      <vt:lpstr>Emulation of Multiple Devices</vt:lpstr>
      <vt:lpstr>Switching of Device Configurations</vt:lpstr>
      <vt:lpstr>Integration of Real Devices</vt:lpstr>
      <vt:lpstr>Integration with Debugging Tools (1)</vt:lpstr>
      <vt:lpstr>Integration with Debugging Tools (2)</vt:lpstr>
      <vt:lpstr>Automatic Connection Management</vt:lpstr>
      <vt:lpstr>Record and Replay</vt:lpstr>
      <vt:lpstr>Architecture</vt:lpstr>
      <vt:lpstr>Sample Applications</vt:lpstr>
      <vt:lpstr>XDYouTube</vt:lpstr>
      <vt:lpstr>XDCinema</vt:lpstr>
      <vt:lpstr>Insights</vt:lpstr>
      <vt:lpstr>Evaluation</vt:lpstr>
      <vt:lpstr>Setup</vt:lpstr>
      <vt:lpstr>Participants</vt:lpstr>
      <vt:lpstr>Tasks</vt:lpstr>
      <vt:lpstr>XDYouTube Implementation Task</vt:lpstr>
      <vt:lpstr>Results (1)</vt:lpstr>
      <vt:lpstr>Results (2)</vt:lpstr>
      <vt:lpstr>Conclusion</vt:lpstr>
      <vt:lpstr>Future Work</vt:lpstr>
      <vt:lpstr>Questions?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XDTools: Testing and Debugging Cross-Device Applications</dc:title>
  <dc:creator>Heyder  Nina</dc:creator>
  <cp:lastModifiedBy>Heyder  Nina</cp:lastModifiedBy>
  <cp:revision>362</cp:revision>
  <dcterms:created xsi:type="dcterms:W3CDTF">2015-10-15T09:18:22Z</dcterms:created>
  <dcterms:modified xsi:type="dcterms:W3CDTF">2015-10-20T13:27:21Z</dcterms:modified>
</cp:coreProperties>
</file>